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Lst>
  <p:sldSz cy="5143500" cx="9144000"/>
  <p:notesSz cx="6858000" cy="9144000"/>
  <p:embeddedFontLst>
    <p:embeddedFont>
      <p:font typeface="Rubik"/>
      <p:regular r:id="rId33"/>
      <p:bold r:id="rId34"/>
      <p:italic r:id="rId35"/>
      <p:boldItalic r:id="rId36"/>
    </p:embeddedFont>
    <p:embeddedFont>
      <p:font typeface="Shantell Sans"/>
      <p:regular r:id="rId37"/>
      <p:bold r:id="rId38"/>
      <p:italic r:id="rId39"/>
      <p:boldItalic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ShantellSans-boldItalic.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Rubik-regular.fntdata"/><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font" Target="fonts/Rubik-italic.fntdata"/><Relationship Id="rId12" Type="http://schemas.openxmlformats.org/officeDocument/2006/relationships/slide" Target="slides/slide7.xml"/><Relationship Id="rId34" Type="http://schemas.openxmlformats.org/officeDocument/2006/relationships/font" Target="fonts/Rubik-bold.fntdata"/><Relationship Id="rId15" Type="http://schemas.openxmlformats.org/officeDocument/2006/relationships/slide" Target="slides/slide10.xml"/><Relationship Id="rId37" Type="http://schemas.openxmlformats.org/officeDocument/2006/relationships/font" Target="fonts/ShantellSans-regular.fntdata"/><Relationship Id="rId14" Type="http://schemas.openxmlformats.org/officeDocument/2006/relationships/slide" Target="slides/slide9.xml"/><Relationship Id="rId36" Type="http://schemas.openxmlformats.org/officeDocument/2006/relationships/font" Target="fonts/Rubik-boldItalic.fntdata"/><Relationship Id="rId17" Type="http://schemas.openxmlformats.org/officeDocument/2006/relationships/slide" Target="slides/slide12.xml"/><Relationship Id="rId39" Type="http://schemas.openxmlformats.org/officeDocument/2006/relationships/font" Target="fonts/ShantellSans-italic.fntdata"/><Relationship Id="rId16" Type="http://schemas.openxmlformats.org/officeDocument/2006/relationships/slide" Target="slides/slide11.xml"/><Relationship Id="rId38" Type="http://schemas.openxmlformats.org/officeDocument/2006/relationships/font" Target="fonts/ShantellSans-bold.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26bd1d58ba2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26bd1d58ba2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26bd1d58ba2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26bd1d58ba2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26bd1d58ba2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26bd1d58ba2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26bd1d58ba2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26bd1d58ba2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26bd1d58ba2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26bd1d58ba2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26bd1d58ba2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26bd1d58ba2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26bd1d58ba2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26bd1d58ba2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26bd1d58ba2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26bd1d58ba2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26bd1d58ba2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26bd1d58ba2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26bd1d58ba2_0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26bd1d58ba2_0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265b8443b34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265b8443b34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26bd1d58ba2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26bd1d58ba2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26bd1d58ba2_0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26bd1d58ba2_0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2c2524b1bb6_1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2c2524b1bb6_1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26b49078c35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26b49078c35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26bd1d58ba2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26bd1d58ba2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2b0bdadde58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2b0bdadde58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2b0bdadde58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2b0bdadde58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26b6367a9d9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26b6367a9d9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265f20eeac1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265f20eeac1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2c2524b1bb6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2c2524b1bb6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Setiap bahasa pemrograman pasti memiliki tiga hal ini. Jika tidak memiliki tiga hal ini, maka belum bisa dibilang sebagai bahasa pemrograman dan tidak bisa dipakai untuk memprogram. Contohnya seperti HTML, CSS, JSON, XML, dan sebagainya.</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26bd1d58ba2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26bd1d58ba2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26bd1d58ba2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26bd1d58ba2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2c2524b1bb6_1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2c2524b1bb6_1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26bc78a321e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26bc78a321e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26bd1d58ba2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26bd1d58ba2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rgbClr val="1E293B"/>
        </a:solid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spAutoFit/>
          </a:bodyPr>
          <a:lstStyle>
            <a:lvl1pPr lvl="0" algn="ctr">
              <a:spcBef>
                <a:spcPts val="0"/>
              </a:spcBef>
              <a:spcAft>
                <a:spcPts val="0"/>
              </a:spcAft>
              <a:buClr>
                <a:schemeClr val="accent5"/>
              </a:buClr>
              <a:buSzPts val="5000"/>
              <a:buFont typeface="Rubik"/>
              <a:buNone/>
              <a:defRPr b="1" sz="5000">
                <a:solidFill>
                  <a:schemeClr val="accent5"/>
                </a:solidFill>
                <a:latin typeface="Rubik"/>
                <a:ea typeface="Rubik"/>
                <a:cs typeface="Rubik"/>
                <a:sym typeface="Rubik"/>
              </a:defRPr>
            </a:lvl1pPr>
            <a:lvl2pPr lvl="1" algn="ctr">
              <a:spcBef>
                <a:spcPts val="0"/>
              </a:spcBef>
              <a:spcAft>
                <a:spcPts val="0"/>
              </a:spcAft>
              <a:buClr>
                <a:schemeClr val="accent5"/>
              </a:buClr>
              <a:buSzPts val="5000"/>
              <a:buFont typeface="Rubik"/>
              <a:buNone/>
              <a:defRPr b="1" sz="5000">
                <a:solidFill>
                  <a:schemeClr val="accent5"/>
                </a:solidFill>
                <a:latin typeface="Rubik"/>
                <a:ea typeface="Rubik"/>
                <a:cs typeface="Rubik"/>
                <a:sym typeface="Rubik"/>
              </a:defRPr>
            </a:lvl2pPr>
            <a:lvl3pPr lvl="2" algn="ctr">
              <a:spcBef>
                <a:spcPts val="0"/>
              </a:spcBef>
              <a:spcAft>
                <a:spcPts val="0"/>
              </a:spcAft>
              <a:buClr>
                <a:schemeClr val="accent5"/>
              </a:buClr>
              <a:buSzPts val="5000"/>
              <a:buFont typeface="Rubik"/>
              <a:buNone/>
              <a:defRPr b="1" sz="5000">
                <a:solidFill>
                  <a:schemeClr val="accent5"/>
                </a:solidFill>
                <a:latin typeface="Rubik"/>
                <a:ea typeface="Rubik"/>
                <a:cs typeface="Rubik"/>
                <a:sym typeface="Rubik"/>
              </a:defRPr>
            </a:lvl3pPr>
            <a:lvl4pPr lvl="3" algn="ctr">
              <a:spcBef>
                <a:spcPts val="0"/>
              </a:spcBef>
              <a:spcAft>
                <a:spcPts val="0"/>
              </a:spcAft>
              <a:buClr>
                <a:schemeClr val="accent5"/>
              </a:buClr>
              <a:buSzPts val="5000"/>
              <a:buFont typeface="Rubik"/>
              <a:buNone/>
              <a:defRPr b="1" sz="5000">
                <a:solidFill>
                  <a:schemeClr val="accent5"/>
                </a:solidFill>
                <a:latin typeface="Rubik"/>
                <a:ea typeface="Rubik"/>
                <a:cs typeface="Rubik"/>
                <a:sym typeface="Rubik"/>
              </a:defRPr>
            </a:lvl4pPr>
            <a:lvl5pPr lvl="4" algn="ctr">
              <a:spcBef>
                <a:spcPts val="0"/>
              </a:spcBef>
              <a:spcAft>
                <a:spcPts val="0"/>
              </a:spcAft>
              <a:buClr>
                <a:schemeClr val="accent5"/>
              </a:buClr>
              <a:buSzPts val="5000"/>
              <a:buFont typeface="Rubik"/>
              <a:buNone/>
              <a:defRPr b="1" sz="5000">
                <a:solidFill>
                  <a:schemeClr val="accent5"/>
                </a:solidFill>
                <a:latin typeface="Rubik"/>
                <a:ea typeface="Rubik"/>
                <a:cs typeface="Rubik"/>
                <a:sym typeface="Rubik"/>
              </a:defRPr>
            </a:lvl5pPr>
            <a:lvl6pPr lvl="5" algn="ctr">
              <a:spcBef>
                <a:spcPts val="0"/>
              </a:spcBef>
              <a:spcAft>
                <a:spcPts val="0"/>
              </a:spcAft>
              <a:buClr>
                <a:schemeClr val="accent5"/>
              </a:buClr>
              <a:buSzPts val="5000"/>
              <a:buFont typeface="Rubik"/>
              <a:buNone/>
              <a:defRPr b="1" sz="5000">
                <a:solidFill>
                  <a:schemeClr val="accent5"/>
                </a:solidFill>
                <a:latin typeface="Rubik"/>
                <a:ea typeface="Rubik"/>
                <a:cs typeface="Rubik"/>
                <a:sym typeface="Rubik"/>
              </a:defRPr>
            </a:lvl6pPr>
            <a:lvl7pPr lvl="6" algn="ctr">
              <a:spcBef>
                <a:spcPts val="0"/>
              </a:spcBef>
              <a:spcAft>
                <a:spcPts val="0"/>
              </a:spcAft>
              <a:buClr>
                <a:schemeClr val="accent5"/>
              </a:buClr>
              <a:buSzPts val="5000"/>
              <a:buFont typeface="Rubik"/>
              <a:buNone/>
              <a:defRPr b="1" sz="5000">
                <a:solidFill>
                  <a:schemeClr val="accent5"/>
                </a:solidFill>
                <a:latin typeface="Rubik"/>
                <a:ea typeface="Rubik"/>
                <a:cs typeface="Rubik"/>
                <a:sym typeface="Rubik"/>
              </a:defRPr>
            </a:lvl7pPr>
            <a:lvl8pPr lvl="7" algn="ctr">
              <a:spcBef>
                <a:spcPts val="0"/>
              </a:spcBef>
              <a:spcAft>
                <a:spcPts val="0"/>
              </a:spcAft>
              <a:buClr>
                <a:schemeClr val="accent5"/>
              </a:buClr>
              <a:buSzPts val="5000"/>
              <a:buFont typeface="Rubik"/>
              <a:buNone/>
              <a:defRPr b="1" sz="5000">
                <a:solidFill>
                  <a:schemeClr val="accent5"/>
                </a:solidFill>
                <a:latin typeface="Rubik"/>
                <a:ea typeface="Rubik"/>
                <a:cs typeface="Rubik"/>
                <a:sym typeface="Rubik"/>
              </a:defRPr>
            </a:lvl8pPr>
            <a:lvl9pPr lvl="8" algn="ctr">
              <a:spcBef>
                <a:spcPts val="0"/>
              </a:spcBef>
              <a:spcAft>
                <a:spcPts val="0"/>
              </a:spcAft>
              <a:buClr>
                <a:schemeClr val="accent5"/>
              </a:buClr>
              <a:buSzPts val="5000"/>
              <a:buFont typeface="Rubik"/>
              <a:buNone/>
              <a:defRPr b="1" sz="5000">
                <a:solidFill>
                  <a:schemeClr val="accent5"/>
                </a:solidFill>
                <a:latin typeface="Rubik"/>
                <a:ea typeface="Rubik"/>
                <a:cs typeface="Rubik"/>
                <a:sym typeface="Rubik"/>
              </a:defRPr>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spAutoFit/>
          </a:bodyPr>
          <a:lstStyle>
            <a:lvl1pPr lvl="0" algn="ctr">
              <a:lnSpc>
                <a:spcPct val="100000"/>
              </a:lnSpc>
              <a:spcBef>
                <a:spcPts val="0"/>
              </a:spcBef>
              <a:spcAft>
                <a:spcPts val="0"/>
              </a:spcAft>
              <a:buClr>
                <a:schemeClr val="lt2"/>
              </a:buClr>
              <a:buSzPts val="2800"/>
              <a:buFont typeface="Rubik"/>
              <a:buNone/>
              <a:defRPr sz="2800">
                <a:solidFill>
                  <a:schemeClr val="lt2"/>
                </a:solidFill>
                <a:latin typeface="Rubik"/>
                <a:ea typeface="Rubik"/>
                <a:cs typeface="Rubik"/>
                <a:sym typeface="Rubik"/>
              </a:defRPr>
            </a:lvl1pPr>
            <a:lvl2pPr lvl="1" algn="ctr">
              <a:lnSpc>
                <a:spcPct val="100000"/>
              </a:lnSpc>
              <a:spcBef>
                <a:spcPts val="0"/>
              </a:spcBef>
              <a:spcAft>
                <a:spcPts val="0"/>
              </a:spcAft>
              <a:buClr>
                <a:schemeClr val="lt2"/>
              </a:buClr>
              <a:buSzPts val="2800"/>
              <a:buFont typeface="Rubik"/>
              <a:buNone/>
              <a:defRPr sz="2800">
                <a:solidFill>
                  <a:schemeClr val="lt2"/>
                </a:solidFill>
                <a:latin typeface="Rubik"/>
                <a:ea typeface="Rubik"/>
                <a:cs typeface="Rubik"/>
                <a:sym typeface="Rubik"/>
              </a:defRPr>
            </a:lvl2pPr>
            <a:lvl3pPr lvl="2" algn="ctr">
              <a:lnSpc>
                <a:spcPct val="100000"/>
              </a:lnSpc>
              <a:spcBef>
                <a:spcPts val="0"/>
              </a:spcBef>
              <a:spcAft>
                <a:spcPts val="0"/>
              </a:spcAft>
              <a:buClr>
                <a:schemeClr val="lt2"/>
              </a:buClr>
              <a:buSzPts val="2800"/>
              <a:buFont typeface="Rubik"/>
              <a:buNone/>
              <a:defRPr sz="2800">
                <a:solidFill>
                  <a:schemeClr val="lt2"/>
                </a:solidFill>
                <a:latin typeface="Rubik"/>
                <a:ea typeface="Rubik"/>
                <a:cs typeface="Rubik"/>
                <a:sym typeface="Rubik"/>
              </a:defRPr>
            </a:lvl3pPr>
            <a:lvl4pPr lvl="3" algn="ctr">
              <a:lnSpc>
                <a:spcPct val="100000"/>
              </a:lnSpc>
              <a:spcBef>
                <a:spcPts val="0"/>
              </a:spcBef>
              <a:spcAft>
                <a:spcPts val="0"/>
              </a:spcAft>
              <a:buClr>
                <a:schemeClr val="lt2"/>
              </a:buClr>
              <a:buSzPts val="2800"/>
              <a:buFont typeface="Rubik"/>
              <a:buNone/>
              <a:defRPr sz="2800">
                <a:solidFill>
                  <a:schemeClr val="lt2"/>
                </a:solidFill>
                <a:latin typeface="Rubik"/>
                <a:ea typeface="Rubik"/>
                <a:cs typeface="Rubik"/>
                <a:sym typeface="Rubik"/>
              </a:defRPr>
            </a:lvl4pPr>
            <a:lvl5pPr lvl="4" algn="ctr">
              <a:lnSpc>
                <a:spcPct val="100000"/>
              </a:lnSpc>
              <a:spcBef>
                <a:spcPts val="0"/>
              </a:spcBef>
              <a:spcAft>
                <a:spcPts val="0"/>
              </a:spcAft>
              <a:buClr>
                <a:schemeClr val="lt2"/>
              </a:buClr>
              <a:buSzPts val="2800"/>
              <a:buFont typeface="Rubik"/>
              <a:buNone/>
              <a:defRPr sz="2800">
                <a:solidFill>
                  <a:schemeClr val="lt2"/>
                </a:solidFill>
                <a:latin typeface="Rubik"/>
                <a:ea typeface="Rubik"/>
                <a:cs typeface="Rubik"/>
                <a:sym typeface="Rubik"/>
              </a:defRPr>
            </a:lvl5pPr>
            <a:lvl6pPr lvl="5" algn="ctr">
              <a:lnSpc>
                <a:spcPct val="100000"/>
              </a:lnSpc>
              <a:spcBef>
                <a:spcPts val="0"/>
              </a:spcBef>
              <a:spcAft>
                <a:spcPts val="0"/>
              </a:spcAft>
              <a:buClr>
                <a:schemeClr val="lt2"/>
              </a:buClr>
              <a:buSzPts val="2800"/>
              <a:buFont typeface="Rubik"/>
              <a:buNone/>
              <a:defRPr sz="2800">
                <a:solidFill>
                  <a:schemeClr val="lt2"/>
                </a:solidFill>
                <a:latin typeface="Rubik"/>
                <a:ea typeface="Rubik"/>
                <a:cs typeface="Rubik"/>
                <a:sym typeface="Rubik"/>
              </a:defRPr>
            </a:lvl6pPr>
            <a:lvl7pPr lvl="6" algn="ctr">
              <a:lnSpc>
                <a:spcPct val="100000"/>
              </a:lnSpc>
              <a:spcBef>
                <a:spcPts val="0"/>
              </a:spcBef>
              <a:spcAft>
                <a:spcPts val="0"/>
              </a:spcAft>
              <a:buClr>
                <a:schemeClr val="lt2"/>
              </a:buClr>
              <a:buSzPts val="2800"/>
              <a:buFont typeface="Rubik"/>
              <a:buNone/>
              <a:defRPr sz="2800">
                <a:solidFill>
                  <a:schemeClr val="lt2"/>
                </a:solidFill>
                <a:latin typeface="Rubik"/>
                <a:ea typeface="Rubik"/>
                <a:cs typeface="Rubik"/>
                <a:sym typeface="Rubik"/>
              </a:defRPr>
            </a:lvl7pPr>
            <a:lvl8pPr lvl="7" algn="ctr">
              <a:lnSpc>
                <a:spcPct val="100000"/>
              </a:lnSpc>
              <a:spcBef>
                <a:spcPts val="0"/>
              </a:spcBef>
              <a:spcAft>
                <a:spcPts val="0"/>
              </a:spcAft>
              <a:buClr>
                <a:schemeClr val="lt2"/>
              </a:buClr>
              <a:buSzPts val="2800"/>
              <a:buFont typeface="Rubik"/>
              <a:buNone/>
              <a:defRPr sz="2800">
                <a:solidFill>
                  <a:schemeClr val="lt2"/>
                </a:solidFill>
                <a:latin typeface="Rubik"/>
                <a:ea typeface="Rubik"/>
                <a:cs typeface="Rubik"/>
                <a:sym typeface="Rubik"/>
              </a:defRPr>
            </a:lvl8pPr>
            <a:lvl9pPr lvl="8" algn="ctr">
              <a:lnSpc>
                <a:spcPct val="100000"/>
              </a:lnSpc>
              <a:spcBef>
                <a:spcPts val="0"/>
              </a:spcBef>
              <a:spcAft>
                <a:spcPts val="0"/>
              </a:spcAft>
              <a:buClr>
                <a:schemeClr val="lt2"/>
              </a:buClr>
              <a:buSzPts val="2800"/>
              <a:buFont typeface="Rubik"/>
              <a:buNone/>
              <a:defRPr sz="2800">
                <a:solidFill>
                  <a:schemeClr val="lt2"/>
                </a:solidFill>
                <a:latin typeface="Rubik"/>
                <a:ea typeface="Rubik"/>
                <a:cs typeface="Rubik"/>
                <a:sym typeface="Rubik"/>
              </a:defRPr>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Clr>
                <a:srgbClr val="1E293B"/>
              </a:buClr>
              <a:buSzPts val="12000"/>
              <a:buFont typeface="Rubik"/>
              <a:buNone/>
              <a:defRPr sz="12000">
                <a:solidFill>
                  <a:srgbClr val="1E293B"/>
                </a:solidFill>
                <a:latin typeface="Rubik"/>
                <a:ea typeface="Rubik"/>
                <a:cs typeface="Rubik"/>
                <a:sym typeface="Rubik"/>
              </a:defRPr>
            </a:lvl1pPr>
            <a:lvl2pPr lvl="1" algn="ctr">
              <a:spcBef>
                <a:spcPts val="0"/>
              </a:spcBef>
              <a:spcAft>
                <a:spcPts val="0"/>
              </a:spcAft>
              <a:buClr>
                <a:srgbClr val="1E293B"/>
              </a:buClr>
              <a:buSzPts val="12000"/>
              <a:buNone/>
              <a:defRPr sz="12000">
                <a:solidFill>
                  <a:srgbClr val="1E293B"/>
                </a:solidFill>
              </a:defRPr>
            </a:lvl2pPr>
            <a:lvl3pPr lvl="2" algn="ctr">
              <a:spcBef>
                <a:spcPts val="0"/>
              </a:spcBef>
              <a:spcAft>
                <a:spcPts val="0"/>
              </a:spcAft>
              <a:buClr>
                <a:srgbClr val="1E293B"/>
              </a:buClr>
              <a:buSzPts val="12000"/>
              <a:buNone/>
              <a:defRPr sz="12000">
                <a:solidFill>
                  <a:srgbClr val="1E293B"/>
                </a:solidFill>
              </a:defRPr>
            </a:lvl3pPr>
            <a:lvl4pPr lvl="3" algn="ctr">
              <a:spcBef>
                <a:spcPts val="0"/>
              </a:spcBef>
              <a:spcAft>
                <a:spcPts val="0"/>
              </a:spcAft>
              <a:buClr>
                <a:srgbClr val="1E293B"/>
              </a:buClr>
              <a:buSzPts val="12000"/>
              <a:buNone/>
              <a:defRPr sz="12000">
                <a:solidFill>
                  <a:srgbClr val="1E293B"/>
                </a:solidFill>
              </a:defRPr>
            </a:lvl4pPr>
            <a:lvl5pPr lvl="4" algn="ctr">
              <a:spcBef>
                <a:spcPts val="0"/>
              </a:spcBef>
              <a:spcAft>
                <a:spcPts val="0"/>
              </a:spcAft>
              <a:buClr>
                <a:srgbClr val="1E293B"/>
              </a:buClr>
              <a:buSzPts val="12000"/>
              <a:buNone/>
              <a:defRPr sz="12000">
                <a:solidFill>
                  <a:srgbClr val="1E293B"/>
                </a:solidFill>
              </a:defRPr>
            </a:lvl5pPr>
            <a:lvl6pPr lvl="5" algn="ctr">
              <a:spcBef>
                <a:spcPts val="0"/>
              </a:spcBef>
              <a:spcAft>
                <a:spcPts val="0"/>
              </a:spcAft>
              <a:buClr>
                <a:srgbClr val="1E293B"/>
              </a:buClr>
              <a:buSzPts val="12000"/>
              <a:buNone/>
              <a:defRPr sz="12000">
                <a:solidFill>
                  <a:srgbClr val="1E293B"/>
                </a:solidFill>
              </a:defRPr>
            </a:lvl6pPr>
            <a:lvl7pPr lvl="6" algn="ctr">
              <a:spcBef>
                <a:spcPts val="0"/>
              </a:spcBef>
              <a:spcAft>
                <a:spcPts val="0"/>
              </a:spcAft>
              <a:buClr>
                <a:srgbClr val="1E293B"/>
              </a:buClr>
              <a:buSzPts val="12000"/>
              <a:buNone/>
              <a:defRPr sz="12000">
                <a:solidFill>
                  <a:srgbClr val="1E293B"/>
                </a:solidFill>
              </a:defRPr>
            </a:lvl7pPr>
            <a:lvl8pPr lvl="7" algn="ctr">
              <a:spcBef>
                <a:spcPts val="0"/>
              </a:spcBef>
              <a:spcAft>
                <a:spcPts val="0"/>
              </a:spcAft>
              <a:buClr>
                <a:srgbClr val="1E293B"/>
              </a:buClr>
              <a:buSzPts val="12000"/>
              <a:buNone/>
              <a:defRPr sz="12000">
                <a:solidFill>
                  <a:srgbClr val="1E293B"/>
                </a:solidFill>
              </a:defRPr>
            </a:lvl8pPr>
            <a:lvl9pPr lvl="8" algn="ctr">
              <a:spcBef>
                <a:spcPts val="0"/>
              </a:spcBef>
              <a:spcAft>
                <a:spcPts val="0"/>
              </a:spcAft>
              <a:buClr>
                <a:srgbClr val="1E293B"/>
              </a:buClr>
              <a:buSzPts val="12000"/>
              <a:buNone/>
              <a:defRPr sz="12000">
                <a:solidFill>
                  <a:srgbClr val="1E293B"/>
                </a:solidFill>
              </a:defRPr>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Clr>
                <a:srgbClr val="1E293B"/>
              </a:buClr>
              <a:buSzPts val="1800"/>
              <a:buFont typeface="Rubik"/>
              <a:buChar char="●"/>
              <a:defRPr>
                <a:solidFill>
                  <a:srgbClr val="1E293B"/>
                </a:solidFill>
                <a:latin typeface="Rubik"/>
                <a:ea typeface="Rubik"/>
                <a:cs typeface="Rubik"/>
                <a:sym typeface="Rubik"/>
              </a:defRPr>
            </a:lvl1pPr>
            <a:lvl2pPr indent="-317500" lvl="1" marL="914400" algn="ctr">
              <a:spcBef>
                <a:spcPts val="0"/>
              </a:spcBef>
              <a:spcAft>
                <a:spcPts val="0"/>
              </a:spcAft>
              <a:buClr>
                <a:srgbClr val="1E293B"/>
              </a:buClr>
              <a:buSzPts val="1400"/>
              <a:buFont typeface="Rubik"/>
              <a:buChar char="○"/>
              <a:defRPr>
                <a:solidFill>
                  <a:srgbClr val="1E293B"/>
                </a:solidFill>
                <a:latin typeface="Rubik"/>
                <a:ea typeface="Rubik"/>
                <a:cs typeface="Rubik"/>
                <a:sym typeface="Rubik"/>
              </a:defRPr>
            </a:lvl2pPr>
            <a:lvl3pPr indent="-317500" lvl="2" marL="1371600" algn="ctr">
              <a:spcBef>
                <a:spcPts val="0"/>
              </a:spcBef>
              <a:spcAft>
                <a:spcPts val="0"/>
              </a:spcAft>
              <a:buClr>
                <a:srgbClr val="1E293B"/>
              </a:buClr>
              <a:buSzPts val="1400"/>
              <a:buFont typeface="Rubik"/>
              <a:buChar char="■"/>
              <a:defRPr>
                <a:solidFill>
                  <a:srgbClr val="1E293B"/>
                </a:solidFill>
                <a:latin typeface="Rubik"/>
                <a:ea typeface="Rubik"/>
                <a:cs typeface="Rubik"/>
                <a:sym typeface="Rubik"/>
              </a:defRPr>
            </a:lvl3pPr>
            <a:lvl4pPr indent="-317500" lvl="3" marL="1828800" algn="ctr">
              <a:spcBef>
                <a:spcPts val="0"/>
              </a:spcBef>
              <a:spcAft>
                <a:spcPts val="0"/>
              </a:spcAft>
              <a:buClr>
                <a:srgbClr val="1E293B"/>
              </a:buClr>
              <a:buSzPts val="1400"/>
              <a:buFont typeface="Rubik"/>
              <a:buChar char="●"/>
              <a:defRPr>
                <a:solidFill>
                  <a:srgbClr val="1E293B"/>
                </a:solidFill>
                <a:latin typeface="Rubik"/>
                <a:ea typeface="Rubik"/>
                <a:cs typeface="Rubik"/>
                <a:sym typeface="Rubik"/>
              </a:defRPr>
            </a:lvl4pPr>
            <a:lvl5pPr indent="-317500" lvl="4" marL="2286000" algn="ctr">
              <a:spcBef>
                <a:spcPts val="0"/>
              </a:spcBef>
              <a:spcAft>
                <a:spcPts val="0"/>
              </a:spcAft>
              <a:buClr>
                <a:srgbClr val="1E293B"/>
              </a:buClr>
              <a:buSzPts val="1400"/>
              <a:buFont typeface="Rubik"/>
              <a:buChar char="○"/>
              <a:defRPr>
                <a:solidFill>
                  <a:srgbClr val="1E293B"/>
                </a:solidFill>
                <a:latin typeface="Rubik"/>
                <a:ea typeface="Rubik"/>
                <a:cs typeface="Rubik"/>
                <a:sym typeface="Rubik"/>
              </a:defRPr>
            </a:lvl5pPr>
            <a:lvl6pPr indent="-317500" lvl="5" marL="2743200" algn="ctr">
              <a:spcBef>
                <a:spcPts val="0"/>
              </a:spcBef>
              <a:spcAft>
                <a:spcPts val="0"/>
              </a:spcAft>
              <a:buClr>
                <a:srgbClr val="1E293B"/>
              </a:buClr>
              <a:buSzPts val="1400"/>
              <a:buFont typeface="Rubik"/>
              <a:buChar char="■"/>
              <a:defRPr>
                <a:solidFill>
                  <a:srgbClr val="1E293B"/>
                </a:solidFill>
                <a:latin typeface="Rubik"/>
                <a:ea typeface="Rubik"/>
                <a:cs typeface="Rubik"/>
                <a:sym typeface="Rubik"/>
              </a:defRPr>
            </a:lvl6pPr>
            <a:lvl7pPr indent="-317500" lvl="6" marL="3200400" algn="ctr">
              <a:spcBef>
                <a:spcPts val="0"/>
              </a:spcBef>
              <a:spcAft>
                <a:spcPts val="0"/>
              </a:spcAft>
              <a:buClr>
                <a:srgbClr val="1E293B"/>
              </a:buClr>
              <a:buSzPts val="1400"/>
              <a:buFont typeface="Rubik"/>
              <a:buChar char="●"/>
              <a:defRPr>
                <a:solidFill>
                  <a:srgbClr val="1E293B"/>
                </a:solidFill>
                <a:latin typeface="Rubik"/>
                <a:ea typeface="Rubik"/>
                <a:cs typeface="Rubik"/>
                <a:sym typeface="Rubik"/>
              </a:defRPr>
            </a:lvl7pPr>
            <a:lvl8pPr indent="-317500" lvl="7" marL="3657600" algn="ctr">
              <a:spcBef>
                <a:spcPts val="0"/>
              </a:spcBef>
              <a:spcAft>
                <a:spcPts val="0"/>
              </a:spcAft>
              <a:buClr>
                <a:srgbClr val="1E293B"/>
              </a:buClr>
              <a:buSzPts val="1400"/>
              <a:buFont typeface="Rubik"/>
              <a:buChar char="○"/>
              <a:defRPr>
                <a:solidFill>
                  <a:srgbClr val="1E293B"/>
                </a:solidFill>
                <a:latin typeface="Rubik"/>
                <a:ea typeface="Rubik"/>
                <a:cs typeface="Rubik"/>
                <a:sym typeface="Rubik"/>
              </a:defRPr>
            </a:lvl8pPr>
            <a:lvl9pPr indent="-317500" lvl="8" marL="4114800" algn="ctr">
              <a:spcBef>
                <a:spcPts val="0"/>
              </a:spcBef>
              <a:spcAft>
                <a:spcPts val="0"/>
              </a:spcAft>
              <a:buClr>
                <a:srgbClr val="1E293B"/>
              </a:buClr>
              <a:buSzPts val="1400"/>
              <a:buFont typeface="Rubik"/>
              <a:buChar char="■"/>
              <a:defRPr>
                <a:solidFill>
                  <a:srgbClr val="1E293B"/>
                </a:solidFill>
                <a:latin typeface="Rubik"/>
                <a:ea typeface="Rubik"/>
                <a:cs typeface="Rubik"/>
                <a:sym typeface="Rubik"/>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5"/>
        </a:solidFill>
      </p:bgPr>
    </p:bg>
    <p:spTree>
      <p:nvGrpSpPr>
        <p:cNvPr id="13" name="Shape 13"/>
        <p:cNvGrpSpPr/>
        <p:nvPr/>
      </p:nvGrpSpPr>
      <p:grpSpPr>
        <a:xfrm>
          <a:off x="0" y="0"/>
          <a:ext cx="0" cy="0"/>
          <a:chOff x="0" y="0"/>
          <a:chExt cx="0" cy="0"/>
        </a:xfrm>
      </p:grpSpPr>
      <p:sp>
        <p:nvSpPr>
          <p:cNvPr id="14" name="Google Shape;14;p3"/>
          <p:cNvSpPr txBox="1"/>
          <p:nvPr>
            <p:ph type="title"/>
          </p:nvPr>
        </p:nvSpPr>
        <p:spPr>
          <a:xfrm>
            <a:off x="915475" y="2150850"/>
            <a:ext cx="73098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2"/>
              </a:buClr>
              <a:buSzPts val="3600"/>
              <a:buFont typeface="Rubik"/>
              <a:buNone/>
              <a:defRPr b="1" sz="3600">
                <a:solidFill>
                  <a:schemeClr val="lt2"/>
                </a:solidFill>
                <a:latin typeface="Rubik"/>
                <a:ea typeface="Rubik"/>
                <a:cs typeface="Rubik"/>
                <a:sym typeface="Rubik"/>
              </a:defRPr>
            </a:lvl1pPr>
            <a:lvl2pPr lvl="1" algn="ctr">
              <a:spcBef>
                <a:spcPts val="0"/>
              </a:spcBef>
              <a:spcAft>
                <a:spcPts val="0"/>
              </a:spcAft>
              <a:buClr>
                <a:schemeClr val="lt2"/>
              </a:buClr>
              <a:buSzPts val="3600"/>
              <a:buFont typeface="Rubik"/>
              <a:buNone/>
              <a:defRPr b="1" sz="3600">
                <a:solidFill>
                  <a:schemeClr val="lt2"/>
                </a:solidFill>
                <a:latin typeface="Rubik"/>
                <a:ea typeface="Rubik"/>
                <a:cs typeface="Rubik"/>
                <a:sym typeface="Rubik"/>
              </a:defRPr>
            </a:lvl2pPr>
            <a:lvl3pPr lvl="2" algn="ctr">
              <a:spcBef>
                <a:spcPts val="0"/>
              </a:spcBef>
              <a:spcAft>
                <a:spcPts val="0"/>
              </a:spcAft>
              <a:buClr>
                <a:schemeClr val="lt2"/>
              </a:buClr>
              <a:buSzPts val="3600"/>
              <a:buFont typeface="Rubik"/>
              <a:buNone/>
              <a:defRPr b="1" sz="3600">
                <a:solidFill>
                  <a:schemeClr val="lt2"/>
                </a:solidFill>
                <a:latin typeface="Rubik"/>
                <a:ea typeface="Rubik"/>
                <a:cs typeface="Rubik"/>
                <a:sym typeface="Rubik"/>
              </a:defRPr>
            </a:lvl3pPr>
            <a:lvl4pPr lvl="3" algn="ctr">
              <a:spcBef>
                <a:spcPts val="0"/>
              </a:spcBef>
              <a:spcAft>
                <a:spcPts val="0"/>
              </a:spcAft>
              <a:buClr>
                <a:schemeClr val="lt2"/>
              </a:buClr>
              <a:buSzPts val="3600"/>
              <a:buFont typeface="Rubik"/>
              <a:buNone/>
              <a:defRPr b="1" sz="3600">
                <a:solidFill>
                  <a:schemeClr val="lt2"/>
                </a:solidFill>
                <a:latin typeface="Rubik"/>
                <a:ea typeface="Rubik"/>
                <a:cs typeface="Rubik"/>
                <a:sym typeface="Rubik"/>
              </a:defRPr>
            </a:lvl4pPr>
            <a:lvl5pPr lvl="4" algn="ctr">
              <a:spcBef>
                <a:spcPts val="0"/>
              </a:spcBef>
              <a:spcAft>
                <a:spcPts val="0"/>
              </a:spcAft>
              <a:buClr>
                <a:schemeClr val="lt2"/>
              </a:buClr>
              <a:buSzPts val="3600"/>
              <a:buFont typeface="Rubik"/>
              <a:buNone/>
              <a:defRPr b="1" sz="3600">
                <a:solidFill>
                  <a:schemeClr val="lt2"/>
                </a:solidFill>
                <a:latin typeface="Rubik"/>
                <a:ea typeface="Rubik"/>
                <a:cs typeface="Rubik"/>
                <a:sym typeface="Rubik"/>
              </a:defRPr>
            </a:lvl5pPr>
            <a:lvl6pPr lvl="5" algn="ctr">
              <a:spcBef>
                <a:spcPts val="0"/>
              </a:spcBef>
              <a:spcAft>
                <a:spcPts val="0"/>
              </a:spcAft>
              <a:buClr>
                <a:schemeClr val="lt2"/>
              </a:buClr>
              <a:buSzPts val="3600"/>
              <a:buFont typeface="Rubik"/>
              <a:buNone/>
              <a:defRPr b="1" sz="3600">
                <a:solidFill>
                  <a:schemeClr val="lt2"/>
                </a:solidFill>
                <a:latin typeface="Rubik"/>
                <a:ea typeface="Rubik"/>
                <a:cs typeface="Rubik"/>
                <a:sym typeface="Rubik"/>
              </a:defRPr>
            </a:lvl6pPr>
            <a:lvl7pPr lvl="6" algn="ctr">
              <a:spcBef>
                <a:spcPts val="0"/>
              </a:spcBef>
              <a:spcAft>
                <a:spcPts val="0"/>
              </a:spcAft>
              <a:buClr>
                <a:schemeClr val="lt2"/>
              </a:buClr>
              <a:buSzPts val="3600"/>
              <a:buFont typeface="Rubik"/>
              <a:buNone/>
              <a:defRPr b="1" sz="3600">
                <a:solidFill>
                  <a:schemeClr val="lt2"/>
                </a:solidFill>
                <a:latin typeface="Rubik"/>
                <a:ea typeface="Rubik"/>
                <a:cs typeface="Rubik"/>
                <a:sym typeface="Rubik"/>
              </a:defRPr>
            </a:lvl7pPr>
            <a:lvl8pPr lvl="7" algn="ctr">
              <a:spcBef>
                <a:spcPts val="0"/>
              </a:spcBef>
              <a:spcAft>
                <a:spcPts val="0"/>
              </a:spcAft>
              <a:buClr>
                <a:schemeClr val="lt2"/>
              </a:buClr>
              <a:buSzPts val="3600"/>
              <a:buFont typeface="Rubik"/>
              <a:buNone/>
              <a:defRPr b="1" sz="3600">
                <a:solidFill>
                  <a:schemeClr val="lt2"/>
                </a:solidFill>
                <a:latin typeface="Rubik"/>
                <a:ea typeface="Rubik"/>
                <a:cs typeface="Rubik"/>
                <a:sym typeface="Rubik"/>
              </a:defRPr>
            </a:lvl8pPr>
            <a:lvl9pPr lvl="8" algn="ctr">
              <a:spcBef>
                <a:spcPts val="0"/>
              </a:spcBef>
              <a:spcAft>
                <a:spcPts val="0"/>
              </a:spcAft>
              <a:buClr>
                <a:schemeClr val="lt2"/>
              </a:buClr>
              <a:buSzPts val="3600"/>
              <a:buFont typeface="Rubik"/>
              <a:buNone/>
              <a:defRPr b="1" sz="3600">
                <a:solidFill>
                  <a:schemeClr val="lt2"/>
                </a:solidFill>
                <a:latin typeface="Rubik"/>
                <a:ea typeface="Rubik"/>
                <a:cs typeface="Rubik"/>
                <a:sym typeface="Rubik"/>
              </a:defRPr>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Clr>
                <a:srgbClr val="1E293B"/>
              </a:buClr>
              <a:buSzPts val="2800"/>
              <a:buFont typeface="Rubik"/>
              <a:buNone/>
              <a:defRPr b="1">
                <a:solidFill>
                  <a:srgbClr val="1E293B"/>
                </a:solidFill>
                <a:latin typeface="Rubik"/>
                <a:ea typeface="Rubik"/>
                <a:cs typeface="Rubik"/>
                <a:sym typeface="Rubik"/>
              </a:defRPr>
            </a:lvl1pPr>
            <a:lvl2pPr lvl="1">
              <a:spcBef>
                <a:spcPts val="0"/>
              </a:spcBef>
              <a:spcAft>
                <a:spcPts val="0"/>
              </a:spcAft>
              <a:buClr>
                <a:srgbClr val="1E293B"/>
              </a:buClr>
              <a:buSzPts val="2800"/>
              <a:buFont typeface="Rubik"/>
              <a:buNone/>
              <a:defRPr b="1">
                <a:solidFill>
                  <a:srgbClr val="1E293B"/>
                </a:solidFill>
                <a:latin typeface="Rubik"/>
                <a:ea typeface="Rubik"/>
                <a:cs typeface="Rubik"/>
                <a:sym typeface="Rubik"/>
              </a:defRPr>
            </a:lvl2pPr>
            <a:lvl3pPr lvl="2">
              <a:spcBef>
                <a:spcPts val="0"/>
              </a:spcBef>
              <a:spcAft>
                <a:spcPts val="0"/>
              </a:spcAft>
              <a:buClr>
                <a:srgbClr val="1E293B"/>
              </a:buClr>
              <a:buSzPts val="2800"/>
              <a:buFont typeface="Rubik"/>
              <a:buNone/>
              <a:defRPr b="1">
                <a:solidFill>
                  <a:srgbClr val="1E293B"/>
                </a:solidFill>
                <a:latin typeface="Rubik"/>
                <a:ea typeface="Rubik"/>
                <a:cs typeface="Rubik"/>
                <a:sym typeface="Rubik"/>
              </a:defRPr>
            </a:lvl3pPr>
            <a:lvl4pPr lvl="3">
              <a:spcBef>
                <a:spcPts val="0"/>
              </a:spcBef>
              <a:spcAft>
                <a:spcPts val="0"/>
              </a:spcAft>
              <a:buClr>
                <a:srgbClr val="1E293B"/>
              </a:buClr>
              <a:buSzPts val="2800"/>
              <a:buFont typeface="Rubik"/>
              <a:buNone/>
              <a:defRPr b="1">
                <a:solidFill>
                  <a:srgbClr val="1E293B"/>
                </a:solidFill>
                <a:latin typeface="Rubik"/>
                <a:ea typeface="Rubik"/>
                <a:cs typeface="Rubik"/>
                <a:sym typeface="Rubik"/>
              </a:defRPr>
            </a:lvl4pPr>
            <a:lvl5pPr lvl="4">
              <a:spcBef>
                <a:spcPts val="0"/>
              </a:spcBef>
              <a:spcAft>
                <a:spcPts val="0"/>
              </a:spcAft>
              <a:buClr>
                <a:srgbClr val="1E293B"/>
              </a:buClr>
              <a:buSzPts val="2800"/>
              <a:buFont typeface="Rubik"/>
              <a:buNone/>
              <a:defRPr b="1">
                <a:solidFill>
                  <a:srgbClr val="1E293B"/>
                </a:solidFill>
                <a:latin typeface="Rubik"/>
                <a:ea typeface="Rubik"/>
                <a:cs typeface="Rubik"/>
                <a:sym typeface="Rubik"/>
              </a:defRPr>
            </a:lvl5pPr>
            <a:lvl6pPr lvl="5">
              <a:spcBef>
                <a:spcPts val="0"/>
              </a:spcBef>
              <a:spcAft>
                <a:spcPts val="0"/>
              </a:spcAft>
              <a:buClr>
                <a:srgbClr val="1E293B"/>
              </a:buClr>
              <a:buSzPts val="2800"/>
              <a:buFont typeface="Rubik"/>
              <a:buNone/>
              <a:defRPr b="1">
                <a:solidFill>
                  <a:srgbClr val="1E293B"/>
                </a:solidFill>
                <a:latin typeface="Rubik"/>
                <a:ea typeface="Rubik"/>
                <a:cs typeface="Rubik"/>
                <a:sym typeface="Rubik"/>
              </a:defRPr>
            </a:lvl6pPr>
            <a:lvl7pPr lvl="6">
              <a:spcBef>
                <a:spcPts val="0"/>
              </a:spcBef>
              <a:spcAft>
                <a:spcPts val="0"/>
              </a:spcAft>
              <a:buClr>
                <a:srgbClr val="1E293B"/>
              </a:buClr>
              <a:buSzPts val="2800"/>
              <a:buFont typeface="Rubik"/>
              <a:buNone/>
              <a:defRPr b="1">
                <a:solidFill>
                  <a:srgbClr val="1E293B"/>
                </a:solidFill>
                <a:latin typeface="Rubik"/>
                <a:ea typeface="Rubik"/>
                <a:cs typeface="Rubik"/>
                <a:sym typeface="Rubik"/>
              </a:defRPr>
            </a:lvl7pPr>
            <a:lvl8pPr lvl="7">
              <a:spcBef>
                <a:spcPts val="0"/>
              </a:spcBef>
              <a:spcAft>
                <a:spcPts val="0"/>
              </a:spcAft>
              <a:buClr>
                <a:srgbClr val="1E293B"/>
              </a:buClr>
              <a:buSzPts val="2800"/>
              <a:buFont typeface="Rubik"/>
              <a:buNone/>
              <a:defRPr b="1">
                <a:solidFill>
                  <a:srgbClr val="1E293B"/>
                </a:solidFill>
                <a:latin typeface="Rubik"/>
                <a:ea typeface="Rubik"/>
                <a:cs typeface="Rubik"/>
                <a:sym typeface="Rubik"/>
              </a:defRPr>
            </a:lvl8pPr>
            <a:lvl9pPr lvl="8">
              <a:spcBef>
                <a:spcPts val="0"/>
              </a:spcBef>
              <a:spcAft>
                <a:spcPts val="0"/>
              </a:spcAft>
              <a:buClr>
                <a:srgbClr val="1E293B"/>
              </a:buClr>
              <a:buSzPts val="2800"/>
              <a:buFont typeface="Rubik"/>
              <a:buNone/>
              <a:defRPr b="1">
                <a:solidFill>
                  <a:srgbClr val="1E293B"/>
                </a:solidFill>
                <a:latin typeface="Rubik"/>
                <a:ea typeface="Rubik"/>
                <a:cs typeface="Rubik"/>
                <a:sym typeface="Rubik"/>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Clr>
                <a:srgbClr val="000000"/>
              </a:buClr>
              <a:buSzPts val="1800"/>
              <a:buFont typeface="Rubik"/>
              <a:buChar char="●"/>
              <a:defRPr>
                <a:solidFill>
                  <a:srgbClr val="000000"/>
                </a:solidFill>
                <a:latin typeface="Rubik"/>
                <a:ea typeface="Rubik"/>
                <a:cs typeface="Rubik"/>
                <a:sym typeface="Rubik"/>
              </a:defRPr>
            </a:lvl1pPr>
            <a:lvl2pPr indent="-317500" lvl="1" marL="914400">
              <a:spcBef>
                <a:spcPts val="0"/>
              </a:spcBef>
              <a:spcAft>
                <a:spcPts val="0"/>
              </a:spcAft>
              <a:buClr>
                <a:srgbClr val="000000"/>
              </a:buClr>
              <a:buSzPts val="1400"/>
              <a:buFont typeface="Rubik"/>
              <a:buChar char="○"/>
              <a:defRPr>
                <a:solidFill>
                  <a:srgbClr val="000000"/>
                </a:solidFill>
                <a:latin typeface="Rubik"/>
                <a:ea typeface="Rubik"/>
                <a:cs typeface="Rubik"/>
                <a:sym typeface="Rubik"/>
              </a:defRPr>
            </a:lvl2pPr>
            <a:lvl3pPr indent="-317500" lvl="2" marL="1371600">
              <a:spcBef>
                <a:spcPts val="0"/>
              </a:spcBef>
              <a:spcAft>
                <a:spcPts val="0"/>
              </a:spcAft>
              <a:buClr>
                <a:srgbClr val="000000"/>
              </a:buClr>
              <a:buSzPts val="1400"/>
              <a:buFont typeface="Rubik"/>
              <a:buChar char="■"/>
              <a:defRPr>
                <a:solidFill>
                  <a:srgbClr val="000000"/>
                </a:solidFill>
                <a:latin typeface="Rubik"/>
                <a:ea typeface="Rubik"/>
                <a:cs typeface="Rubik"/>
                <a:sym typeface="Rubik"/>
              </a:defRPr>
            </a:lvl3pPr>
            <a:lvl4pPr indent="-317500" lvl="3" marL="1828800">
              <a:spcBef>
                <a:spcPts val="0"/>
              </a:spcBef>
              <a:spcAft>
                <a:spcPts val="0"/>
              </a:spcAft>
              <a:buClr>
                <a:srgbClr val="000000"/>
              </a:buClr>
              <a:buSzPts val="1400"/>
              <a:buFont typeface="Rubik"/>
              <a:buChar char="●"/>
              <a:defRPr>
                <a:solidFill>
                  <a:srgbClr val="000000"/>
                </a:solidFill>
                <a:latin typeface="Rubik"/>
                <a:ea typeface="Rubik"/>
                <a:cs typeface="Rubik"/>
                <a:sym typeface="Rubik"/>
              </a:defRPr>
            </a:lvl4pPr>
            <a:lvl5pPr indent="-317500" lvl="4" marL="2286000">
              <a:spcBef>
                <a:spcPts val="0"/>
              </a:spcBef>
              <a:spcAft>
                <a:spcPts val="0"/>
              </a:spcAft>
              <a:buClr>
                <a:srgbClr val="000000"/>
              </a:buClr>
              <a:buSzPts val="1400"/>
              <a:buFont typeface="Rubik"/>
              <a:buChar char="○"/>
              <a:defRPr>
                <a:solidFill>
                  <a:srgbClr val="000000"/>
                </a:solidFill>
                <a:latin typeface="Rubik"/>
                <a:ea typeface="Rubik"/>
                <a:cs typeface="Rubik"/>
                <a:sym typeface="Rubik"/>
              </a:defRPr>
            </a:lvl5pPr>
            <a:lvl6pPr indent="-317500" lvl="5" marL="2743200">
              <a:spcBef>
                <a:spcPts val="0"/>
              </a:spcBef>
              <a:spcAft>
                <a:spcPts val="0"/>
              </a:spcAft>
              <a:buClr>
                <a:srgbClr val="000000"/>
              </a:buClr>
              <a:buSzPts val="1400"/>
              <a:buFont typeface="Rubik"/>
              <a:buChar char="■"/>
              <a:defRPr>
                <a:solidFill>
                  <a:srgbClr val="000000"/>
                </a:solidFill>
                <a:latin typeface="Rubik"/>
                <a:ea typeface="Rubik"/>
                <a:cs typeface="Rubik"/>
                <a:sym typeface="Rubik"/>
              </a:defRPr>
            </a:lvl6pPr>
            <a:lvl7pPr indent="-317500" lvl="6" marL="3200400">
              <a:spcBef>
                <a:spcPts val="0"/>
              </a:spcBef>
              <a:spcAft>
                <a:spcPts val="0"/>
              </a:spcAft>
              <a:buClr>
                <a:srgbClr val="000000"/>
              </a:buClr>
              <a:buSzPts val="1400"/>
              <a:buFont typeface="Rubik"/>
              <a:buChar char="●"/>
              <a:defRPr>
                <a:solidFill>
                  <a:srgbClr val="000000"/>
                </a:solidFill>
                <a:latin typeface="Rubik"/>
                <a:ea typeface="Rubik"/>
                <a:cs typeface="Rubik"/>
                <a:sym typeface="Rubik"/>
              </a:defRPr>
            </a:lvl7pPr>
            <a:lvl8pPr indent="-317500" lvl="7" marL="3657600">
              <a:spcBef>
                <a:spcPts val="0"/>
              </a:spcBef>
              <a:spcAft>
                <a:spcPts val="0"/>
              </a:spcAft>
              <a:buClr>
                <a:srgbClr val="000000"/>
              </a:buClr>
              <a:buSzPts val="1400"/>
              <a:buFont typeface="Rubik"/>
              <a:buChar char="○"/>
              <a:defRPr>
                <a:solidFill>
                  <a:srgbClr val="000000"/>
                </a:solidFill>
                <a:latin typeface="Rubik"/>
                <a:ea typeface="Rubik"/>
                <a:cs typeface="Rubik"/>
                <a:sym typeface="Rubik"/>
              </a:defRPr>
            </a:lvl8pPr>
            <a:lvl9pPr indent="-317500" lvl="8" marL="4114800">
              <a:spcBef>
                <a:spcPts val="0"/>
              </a:spcBef>
              <a:spcAft>
                <a:spcPts val="0"/>
              </a:spcAft>
              <a:buClr>
                <a:srgbClr val="000000"/>
              </a:buClr>
              <a:buSzPts val="1400"/>
              <a:buFont typeface="Rubik"/>
              <a:buChar char="■"/>
              <a:defRPr>
                <a:solidFill>
                  <a:srgbClr val="000000"/>
                </a:solidFill>
                <a:latin typeface="Rubik"/>
                <a:ea typeface="Rubik"/>
                <a:cs typeface="Rubik"/>
                <a:sym typeface="Rubik"/>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Clr>
                <a:srgbClr val="1E293B"/>
              </a:buClr>
              <a:buSzPts val="2800"/>
              <a:buFont typeface="Rubik"/>
              <a:buNone/>
              <a:defRPr b="1">
                <a:solidFill>
                  <a:srgbClr val="1E293B"/>
                </a:solidFill>
                <a:latin typeface="Rubik"/>
                <a:ea typeface="Rubik"/>
                <a:cs typeface="Rubik"/>
                <a:sym typeface="Rubik"/>
              </a:defRPr>
            </a:lvl1pPr>
            <a:lvl2pPr lvl="1">
              <a:spcBef>
                <a:spcPts val="0"/>
              </a:spcBef>
              <a:spcAft>
                <a:spcPts val="0"/>
              </a:spcAft>
              <a:buClr>
                <a:srgbClr val="1E293B"/>
              </a:buClr>
              <a:buSzPts val="2800"/>
              <a:buFont typeface="Rubik"/>
              <a:buNone/>
              <a:defRPr b="1">
                <a:solidFill>
                  <a:srgbClr val="1E293B"/>
                </a:solidFill>
                <a:latin typeface="Rubik"/>
                <a:ea typeface="Rubik"/>
                <a:cs typeface="Rubik"/>
                <a:sym typeface="Rubik"/>
              </a:defRPr>
            </a:lvl2pPr>
            <a:lvl3pPr lvl="2">
              <a:spcBef>
                <a:spcPts val="0"/>
              </a:spcBef>
              <a:spcAft>
                <a:spcPts val="0"/>
              </a:spcAft>
              <a:buClr>
                <a:srgbClr val="1E293B"/>
              </a:buClr>
              <a:buSzPts val="2800"/>
              <a:buFont typeface="Rubik"/>
              <a:buNone/>
              <a:defRPr b="1">
                <a:solidFill>
                  <a:srgbClr val="1E293B"/>
                </a:solidFill>
                <a:latin typeface="Rubik"/>
                <a:ea typeface="Rubik"/>
                <a:cs typeface="Rubik"/>
                <a:sym typeface="Rubik"/>
              </a:defRPr>
            </a:lvl3pPr>
            <a:lvl4pPr lvl="3">
              <a:spcBef>
                <a:spcPts val="0"/>
              </a:spcBef>
              <a:spcAft>
                <a:spcPts val="0"/>
              </a:spcAft>
              <a:buClr>
                <a:srgbClr val="1E293B"/>
              </a:buClr>
              <a:buSzPts val="2800"/>
              <a:buFont typeface="Rubik"/>
              <a:buNone/>
              <a:defRPr b="1">
                <a:solidFill>
                  <a:srgbClr val="1E293B"/>
                </a:solidFill>
                <a:latin typeface="Rubik"/>
                <a:ea typeface="Rubik"/>
                <a:cs typeface="Rubik"/>
                <a:sym typeface="Rubik"/>
              </a:defRPr>
            </a:lvl4pPr>
            <a:lvl5pPr lvl="4">
              <a:spcBef>
                <a:spcPts val="0"/>
              </a:spcBef>
              <a:spcAft>
                <a:spcPts val="0"/>
              </a:spcAft>
              <a:buClr>
                <a:srgbClr val="1E293B"/>
              </a:buClr>
              <a:buSzPts val="2800"/>
              <a:buFont typeface="Rubik"/>
              <a:buNone/>
              <a:defRPr b="1">
                <a:solidFill>
                  <a:srgbClr val="1E293B"/>
                </a:solidFill>
                <a:latin typeface="Rubik"/>
                <a:ea typeface="Rubik"/>
                <a:cs typeface="Rubik"/>
                <a:sym typeface="Rubik"/>
              </a:defRPr>
            </a:lvl5pPr>
            <a:lvl6pPr lvl="5">
              <a:spcBef>
                <a:spcPts val="0"/>
              </a:spcBef>
              <a:spcAft>
                <a:spcPts val="0"/>
              </a:spcAft>
              <a:buClr>
                <a:srgbClr val="1E293B"/>
              </a:buClr>
              <a:buSzPts val="2800"/>
              <a:buFont typeface="Rubik"/>
              <a:buNone/>
              <a:defRPr b="1">
                <a:solidFill>
                  <a:srgbClr val="1E293B"/>
                </a:solidFill>
                <a:latin typeface="Rubik"/>
                <a:ea typeface="Rubik"/>
                <a:cs typeface="Rubik"/>
                <a:sym typeface="Rubik"/>
              </a:defRPr>
            </a:lvl6pPr>
            <a:lvl7pPr lvl="6">
              <a:spcBef>
                <a:spcPts val="0"/>
              </a:spcBef>
              <a:spcAft>
                <a:spcPts val="0"/>
              </a:spcAft>
              <a:buClr>
                <a:srgbClr val="1E293B"/>
              </a:buClr>
              <a:buSzPts val="2800"/>
              <a:buFont typeface="Rubik"/>
              <a:buNone/>
              <a:defRPr b="1">
                <a:solidFill>
                  <a:srgbClr val="1E293B"/>
                </a:solidFill>
                <a:latin typeface="Rubik"/>
                <a:ea typeface="Rubik"/>
                <a:cs typeface="Rubik"/>
                <a:sym typeface="Rubik"/>
              </a:defRPr>
            </a:lvl7pPr>
            <a:lvl8pPr lvl="7">
              <a:spcBef>
                <a:spcPts val="0"/>
              </a:spcBef>
              <a:spcAft>
                <a:spcPts val="0"/>
              </a:spcAft>
              <a:buClr>
                <a:srgbClr val="1E293B"/>
              </a:buClr>
              <a:buSzPts val="2800"/>
              <a:buFont typeface="Rubik"/>
              <a:buNone/>
              <a:defRPr b="1">
                <a:solidFill>
                  <a:srgbClr val="1E293B"/>
                </a:solidFill>
                <a:latin typeface="Rubik"/>
                <a:ea typeface="Rubik"/>
                <a:cs typeface="Rubik"/>
                <a:sym typeface="Rubik"/>
              </a:defRPr>
            </a:lvl8pPr>
            <a:lvl9pPr lvl="8">
              <a:spcBef>
                <a:spcPts val="0"/>
              </a:spcBef>
              <a:spcAft>
                <a:spcPts val="0"/>
              </a:spcAft>
              <a:buClr>
                <a:srgbClr val="1E293B"/>
              </a:buClr>
              <a:buSzPts val="2800"/>
              <a:buFont typeface="Rubik"/>
              <a:buNone/>
              <a:defRPr b="1">
                <a:solidFill>
                  <a:srgbClr val="1E293B"/>
                </a:solidFill>
                <a:latin typeface="Rubik"/>
                <a:ea typeface="Rubik"/>
                <a:cs typeface="Rubik"/>
                <a:sym typeface="Rubik"/>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Clr>
                <a:srgbClr val="1E293B"/>
              </a:buClr>
              <a:buSzPts val="1400"/>
              <a:buFont typeface="Rubik"/>
              <a:buChar char="●"/>
              <a:defRPr sz="1400">
                <a:solidFill>
                  <a:srgbClr val="1E293B"/>
                </a:solidFill>
                <a:latin typeface="Rubik"/>
                <a:ea typeface="Rubik"/>
                <a:cs typeface="Rubik"/>
                <a:sym typeface="Rubik"/>
              </a:defRPr>
            </a:lvl1pPr>
            <a:lvl2pPr indent="-304800" lvl="1" marL="914400">
              <a:spcBef>
                <a:spcPts val="0"/>
              </a:spcBef>
              <a:spcAft>
                <a:spcPts val="0"/>
              </a:spcAft>
              <a:buClr>
                <a:srgbClr val="1E293B"/>
              </a:buClr>
              <a:buSzPts val="1200"/>
              <a:buFont typeface="Rubik"/>
              <a:buChar char="○"/>
              <a:defRPr sz="1200">
                <a:solidFill>
                  <a:srgbClr val="1E293B"/>
                </a:solidFill>
                <a:latin typeface="Rubik"/>
                <a:ea typeface="Rubik"/>
                <a:cs typeface="Rubik"/>
                <a:sym typeface="Rubik"/>
              </a:defRPr>
            </a:lvl2pPr>
            <a:lvl3pPr indent="-304800" lvl="2" marL="1371600">
              <a:spcBef>
                <a:spcPts val="0"/>
              </a:spcBef>
              <a:spcAft>
                <a:spcPts val="0"/>
              </a:spcAft>
              <a:buClr>
                <a:srgbClr val="1E293B"/>
              </a:buClr>
              <a:buSzPts val="1200"/>
              <a:buFont typeface="Rubik"/>
              <a:buChar char="■"/>
              <a:defRPr sz="1200">
                <a:solidFill>
                  <a:srgbClr val="1E293B"/>
                </a:solidFill>
                <a:latin typeface="Rubik"/>
                <a:ea typeface="Rubik"/>
                <a:cs typeface="Rubik"/>
                <a:sym typeface="Rubik"/>
              </a:defRPr>
            </a:lvl3pPr>
            <a:lvl4pPr indent="-304800" lvl="3" marL="1828800">
              <a:spcBef>
                <a:spcPts val="0"/>
              </a:spcBef>
              <a:spcAft>
                <a:spcPts val="0"/>
              </a:spcAft>
              <a:buClr>
                <a:srgbClr val="1E293B"/>
              </a:buClr>
              <a:buSzPts val="1200"/>
              <a:buFont typeface="Rubik"/>
              <a:buChar char="●"/>
              <a:defRPr sz="1200">
                <a:solidFill>
                  <a:srgbClr val="1E293B"/>
                </a:solidFill>
                <a:latin typeface="Rubik"/>
                <a:ea typeface="Rubik"/>
                <a:cs typeface="Rubik"/>
                <a:sym typeface="Rubik"/>
              </a:defRPr>
            </a:lvl4pPr>
            <a:lvl5pPr indent="-304800" lvl="4" marL="2286000">
              <a:spcBef>
                <a:spcPts val="0"/>
              </a:spcBef>
              <a:spcAft>
                <a:spcPts val="0"/>
              </a:spcAft>
              <a:buClr>
                <a:srgbClr val="1E293B"/>
              </a:buClr>
              <a:buSzPts val="1200"/>
              <a:buFont typeface="Rubik"/>
              <a:buChar char="○"/>
              <a:defRPr sz="1200">
                <a:solidFill>
                  <a:srgbClr val="1E293B"/>
                </a:solidFill>
                <a:latin typeface="Rubik"/>
                <a:ea typeface="Rubik"/>
                <a:cs typeface="Rubik"/>
                <a:sym typeface="Rubik"/>
              </a:defRPr>
            </a:lvl5pPr>
            <a:lvl6pPr indent="-304800" lvl="5" marL="2743200">
              <a:spcBef>
                <a:spcPts val="0"/>
              </a:spcBef>
              <a:spcAft>
                <a:spcPts val="0"/>
              </a:spcAft>
              <a:buClr>
                <a:srgbClr val="1E293B"/>
              </a:buClr>
              <a:buSzPts val="1200"/>
              <a:buFont typeface="Rubik"/>
              <a:buChar char="■"/>
              <a:defRPr sz="1200">
                <a:solidFill>
                  <a:srgbClr val="1E293B"/>
                </a:solidFill>
                <a:latin typeface="Rubik"/>
                <a:ea typeface="Rubik"/>
                <a:cs typeface="Rubik"/>
                <a:sym typeface="Rubik"/>
              </a:defRPr>
            </a:lvl6pPr>
            <a:lvl7pPr indent="-304800" lvl="6" marL="3200400">
              <a:spcBef>
                <a:spcPts val="0"/>
              </a:spcBef>
              <a:spcAft>
                <a:spcPts val="0"/>
              </a:spcAft>
              <a:buClr>
                <a:srgbClr val="1E293B"/>
              </a:buClr>
              <a:buSzPts val="1200"/>
              <a:buFont typeface="Rubik"/>
              <a:buChar char="●"/>
              <a:defRPr sz="1200">
                <a:solidFill>
                  <a:srgbClr val="1E293B"/>
                </a:solidFill>
                <a:latin typeface="Rubik"/>
                <a:ea typeface="Rubik"/>
                <a:cs typeface="Rubik"/>
                <a:sym typeface="Rubik"/>
              </a:defRPr>
            </a:lvl7pPr>
            <a:lvl8pPr indent="-304800" lvl="7" marL="3657600">
              <a:spcBef>
                <a:spcPts val="0"/>
              </a:spcBef>
              <a:spcAft>
                <a:spcPts val="0"/>
              </a:spcAft>
              <a:buClr>
                <a:srgbClr val="1E293B"/>
              </a:buClr>
              <a:buSzPts val="1200"/>
              <a:buFont typeface="Rubik"/>
              <a:buChar char="○"/>
              <a:defRPr sz="1200">
                <a:solidFill>
                  <a:srgbClr val="1E293B"/>
                </a:solidFill>
                <a:latin typeface="Rubik"/>
                <a:ea typeface="Rubik"/>
                <a:cs typeface="Rubik"/>
                <a:sym typeface="Rubik"/>
              </a:defRPr>
            </a:lvl8pPr>
            <a:lvl9pPr indent="-304800" lvl="8" marL="4114800">
              <a:spcBef>
                <a:spcPts val="0"/>
              </a:spcBef>
              <a:spcAft>
                <a:spcPts val="0"/>
              </a:spcAft>
              <a:buClr>
                <a:srgbClr val="1E293B"/>
              </a:buClr>
              <a:buSzPts val="1200"/>
              <a:buFont typeface="Rubik"/>
              <a:buChar char="■"/>
              <a:defRPr sz="1200">
                <a:solidFill>
                  <a:srgbClr val="1E293B"/>
                </a:solidFill>
                <a:latin typeface="Rubik"/>
                <a:ea typeface="Rubik"/>
                <a:cs typeface="Rubik"/>
                <a:sym typeface="Rubik"/>
              </a:defRPr>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Clr>
                <a:srgbClr val="1E293B"/>
              </a:buClr>
              <a:buSzPts val="1400"/>
              <a:buFont typeface="Rubik"/>
              <a:buChar char="●"/>
              <a:defRPr sz="1400">
                <a:solidFill>
                  <a:srgbClr val="1E293B"/>
                </a:solidFill>
                <a:latin typeface="Rubik"/>
                <a:ea typeface="Rubik"/>
                <a:cs typeface="Rubik"/>
                <a:sym typeface="Rubik"/>
              </a:defRPr>
            </a:lvl1pPr>
            <a:lvl2pPr indent="-304800" lvl="1" marL="914400">
              <a:spcBef>
                <a:spcPts val="0"/>
              </a:spcBef>
              <a:spcAft>
                <a:spcPts val="0"/>
              </a:spcAft>
              <a:buClr>
                <a:srgbClr val="1E293B"/>
              </a:buClr>
              <a:buSzPts val="1200"/>
              <a:buFont typeface="Rubik"/>
              <a:buChar char="○"/>
              <a:defRPr sz="1200">
                <a:solidFill>
                  <a:srgbClr val="1E293B"/>
                </a:solidFill>
                <a:latin typeface="Rubik"/>
                <a:ea typeface="Rubik"/>
                <a:cs typeface="Rubik"/>
                <a:sym typeface="Rubik"/>
              </a:defRPr>
            </a:lvl2pPr>
            <a:lvl3pPr indent="-304800" lvl="2" marL="1371600">
              <a:spcBef>
                <a:spcPts val="0"/>
              </a:spcBef>
              <a:spcAft>
                <a:spcPts val="0"/>
              </a:spcAft>
              <a:buClr>
                <a:srgbClr val="1E293B"/>
              </a:buClr>
              <a:buSzPts val="1200"/>
              <a:buFont typeface="Rubik"/>
              <a:buChar char="■"/>
              <a:defRPr sz="1200">
                <a:solidFill>
                  <a:srgbClr val="1E293B"/>
                </a:solidFill>
                <a:latin typeface="Rubik"/>
                <a:ea typeface="Rubik"/>
                <a:cs typeface="Rubik"/>
                <a:sym typeface="Rubik"/>
              </a:defRPr>
            </a:lvl3pPr>
            <a:lvl4pPr indent="-304800" lvl="3" marL="1828800">
              <a:spcBef>
                <a:spcPts val="0"/>
              </a:spcBef>
              <a:spcAft>
                <a:spcPts val="0"/>
              </a:spcAft>
              <a:buClr>
                <a:srgbClr val="1E293B"/>
              </a:buClr>
              <a:buSzPts val="1200"/>
              <a:buFont typeface="Rubik"/>
              <a:buChar char="●"/>
              <a:defRPr sz="1200">
                <a:solidFill>
                  <a:srgbClr val="1E293B"/>
                </a:solidFill>
                <a:latin typeface="Rubik"/>
                <a:ea typeface="Rubik"/>
                <a:cs typeface="Rubik"/>
                <a:sym typeface="Rubik"/>
              </a:defRPr>
            </a:lvl4pPr>
            <a:lvl5pPr indent="-304800" lvl="4" marL="2286000">
              <a:spcBef>
                <a:spcPts val="0"/>
              </a:spcBef>
              <a:spcAft>
                <a:spcPts val="0"/>
              </a:spcAft>
              <a:buClr>
                <a:srgbClr val="1E293B"/>
              </a:buClr>
              <a:buSzPts val="1200"/>
              <a:buFont typeface="Rubik"/>
              <a:buChar char="○"/>
              <a:defRPr sz="1200">
                <a:solidFill>
                  <a:srgbClr val="1E293B"/>
                </a:solidFill>
                <a:latin typeface="Rubik"/>
                <a:ea typeface="Rubik"/>
                <a:cs typeface="Rubik"/>
                <a:sym typeface="Rubik"/>
              </a:defRPr>
            </a:lvl5pPr>
            <a:lvl6pPr indent="-304800" lvl="5" marL="2743200">
              <a:spcBef>
                <a:spcPts val="0"/>
              </a:spcBef>
              <a:spcAft>
                <a:spcPts val="0"/>
              </a:spcAft>
              <a:buClr>
                <a:srgbClr val="1E293B"/>
              </a:buClr>
              <a:buSzPts val="1200"/>
              <a:buFont typeface="Rubik"/>
              <a:buChar char="■"/>
              <a:defRPr sz="1200">
                <a:solidFill>
                  <a:srgbClr val="1E293B"/>
                </a:solidFill>
                <a:latin typeface="Rubik"/>
                <a:ea typeface="Rubik"/>
                <a:cs typeface="Rubik"/>
                <a:sym typeface="Rubik"/>
              </a:defRPr>
            </a:lvl6pPr>
            <a:lvl7pPr indent="-304800" lvl="6" marL="3200400">
              <a:spcBef>
                <a:spcPts val="0"/>
              </a:spcBef>
              <a:spcAft>
                <a:spcPts val="0"/>
              </a:spcAft>
              <a:buClr>
                <a:srgbClr val="1E293B"/>
              </a:buClr>
              <a:buSzPts val="1200"/>
              <a:buFont typeface="Rubik"/>
              <a:buChar char="●"/>
              <a:defRPr sz="1200">
                <a:solidFill>
                  <a:srgbClr val="1E293B"/>
                </a:solidFill>
                <a:latin typeface="Rubik"/>
                <a:ea typeface="Rubik"/>
                <a:cs typeface="Rubik"/>
                <a:sym typeface="Rubik"/>
              </a:defRPr>
            </a:lvl7pPr>
            <a:lvl8pPr indent="-304800" lvl="7" marL="3657600">
              <a:spcBef>
                <a:spcPts val="0"/>
              </a:spcBef>
              <a:spcAft>
                <a:spcPts val="0"/>
              </a:spcAft>
              <a:buClr>
                <a:srgbClr val="1E293B"/>
              </a:buClr>
              <a:buSzPts val="1200"/>
              <a:buFont typeface="Rubik"/>
              <a:buChar char="○"/>
              <a:defRPr sz="1200">
                <a:solidFill>
                  <a:srgbClr val="1E293B"/>
                </a:solidFill>
                <a:latin typeface="Rubik"/>
                <a:ea typeface="Rubik"/>
                <a:cs typeface="Rubik"/>
                <a:sym typeface="Rubik"/>
              </a:defRPr>
            </a:lvl8pPr>
            <a:lvl9pPr indent="-304800" lvl="8" marL="4114800">
              <a:spcBef>
                <a:spcPts val="0"/>
              </a:spcBef>
              <a:spcAft>
                <a:spcPts val="0"/>
              </a:spcAft>
              <a:buClr>
                <a:srgbClr val="1E293B"/>
              </a:buClr>
              <a:buSzPts val="1200"/>
              <a:buFont typeface="Rubik"/>
              <a:buChar char="■"/>
              <a:defRPr sz="1200">
                <a:solidFill>
                  <a:srgbClr val="1E293B"/>
                </a:solidFill>
                <a:latin typeface="Rubik"/>
                <a:ea typeface="Rubik"/>
                <a:cs typeface="Rubik"/>
                <a:sym typeface="Rubik"/>
              </a:defRPr>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Clr>
                <a:srgbClr val="1E293B"/>
              </a:buClr>
              <a:buSzPts val="2800"/>
              <a:buFont typeface="Rubik"/>
              <a:buNone/>
              <a:defRPr>
                <a:solidFill>
                  <a:srgbClr val="1E293B"/>
                </a:solidFill>
                <a:latin typeface="Rubik"/>
                <a:ea typeface="Rubik"/>
                <a:cs typeface="Rubik"/>
                <a:sym typeface="Rubik"/>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Clr>
                <a:srgbClr val="1E293B"/>
              </a:buClr>
              <a:buSzPts val="2400"/>
              <a:buFont typeface="Rubik"/>
              <a:buNone/>
              <a:defRPr sz="2400">
                <a:solidFill>
                  <a:srgbClr val="1E293B"/>
                </a:solidFill>
                <a:latin typeface="Rubik"/>
                <a:ea typeface="Rubik"/>
                <a:cs typeface="Rubik"/>
                <a:sym typeface="Rubik"/>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Clr>
                <a:srgbClr val="1E293B"/>
              </a:buClr>
              <a:buSzPts val="1200"/>
              <a:buFont typeface="Rubik"/>
              <a:buChar char="●"/>
              <a:defRPr sz="1200">
                <a:solidFill>
                  <a:srgbClr val="1E293B"/>
                </a:solidFill>
                <a:latin typeface="Rubik"/>
                <a:ea typeface="Rubik"/>
                <a:cs typeface="Rubik"/>
                <a:sym typeface="Rubik"/>
              </a:defRPr>
            </a:lvl1pPr>
            <a:lvl2pPr indent="-304800" lvl="1" marL="914400">
              <a:spcBef>
                <a:spcPts val="0"/>
              </a:spcBef>
              <a:spcAft>
                <a:spcPts val="0"/>
              </a:spcAft>
              <a:buClr>
                <a:srgbClr val="1E293B"/>
              </a:buClr>
              <a:buSzPts val="1200"/>
              <a:buFont typeface="Rubik"/>
              <a:buChar char="○"/>
              <a:defRPr sz="1200">
                <a:solidFill>
                  <a:srgbClr val="1E293B"/>
                </a:solidFill>
                <a:latin typeface="Rubik"/>
                <a:ea typeface="Rubik"/>
                <a:cs typeface="Rubik"/>
                <a:sym typeface="Rubik"/>
              </a:defRPr>
            </a:lvl2pPr>
            <a:lvl3pPr indent="-304800" lvl="2" marL="1371600">
              <a:spcBef>
                <a:spcPts val="0"/>
              </a:spcBef>
              <a:spcAft>
                <a:spcPts val="0"/>
              </a:spcAft>
              <a:buClr>
                <a:srgbClr val="1E293B"/>
              </a:buClr>
              <a:buSzPts val="1200"/>
              <a:buFont typeface="Rubik"/>
              <a:buChar char="■"/>
              <a:defRPr sz="1200">
                <a:solidFill>
                  <a:srgbClr val="1E293B"/>
                </a:solidFill>
                <a:latin typeface="Rubik"/>
                <a:ea typeface="Rubik"/>
                <a:cs typeface="Rubik"/>
                <a:sym typeface="Rubik"/>
              </a:defRPr>
            </a:lvl3pPr>
            <a:lvl4pPr indent="-304800" lvl="3" marL="1828800">
              <a:spcBef>
                <a:spcPts val="0"/>
              </a:spcBef>
              <a:spcAft>
                <a:spcPts val="0"/>
              </a:spcAft>
              <a:buClr>
                <a:srgbClr val="1E293B"/>
              </a:buClr>
              <a:buSzPts val="1200"/>
              <a:buFont typeface="Rubik"/>
              <a:buChar char="●"/>
              <a:defRPr sz="1200">
                <a:solidFill>
                  <a:srgbClr val="1E293B"/>
                </a:solidFill>
                <a:latin typeface="Rubik"/>
                <a:ea typeface="Rubik"/>
                <a:cs typeface="Rubik"/>
                <a:sym typeface="Rubik"/>
              </a:defRPr>
            </a:lvl4pPr>
            <a:lvl5pPr indent="-304800" lvl="4" marL="2286000">
              <a:spcBef>
                <a:spcPts val="0"/>
              </a:spcBef>
              <a:spcAft>
                <a:spcPts val="0"/>
              </a:spcAft>
              <a:buClr>
                <a:srgbClr val="1E293B"/>
              </a:buClr>
              <a:buSzPts val="1200"/>
              <a:buFont typeface="Rubik"/>
              <a:buChar char="○"/>
              <a:defRPr sz="1200">
                <a:solidFill>
                  <a:srgbClr val="1E293B"/>
                </a:solidFill>
                <a:latin typeface="Rubik"/>
                <a:ea typeface="Rubik"/>
                <a:cs typeface="Rubik"/>
                <a:sym typeface="Rubik"/>
              </a:defRPr>
            </a:lvl5pPr>
            <a:lvl6pPr indent="-304800" lvl="5" marL="2743200">
              <a:spcBef>
                <a:spcPts val="0"/>
              </a:spcBef>
              <a:spcAft>
                <a:spcPts val="0"/>
              </a:spcAft>
              <a:buClr>
                <a:srgbClr val="1E293B"/>
              </a:buClr>
              <a:buSzPts val="1200"/>
              <a:buFont typeface="Rubik"/>
              <a:buChar char="■"/>
              <a:defRPr sz="1200">
                <a:solidFill>
                  <a:srgbClr val="1E293B"/>
                </a:solidFill>
                <a:latin typeface="Rubik"/>
                <a:ea typeface="Rubik"/>
                <a:cs typeface="Rubik"/>
                <a:sym typeface="Rubik"/>
              </a:defRPr>
            </a:lvl6pPr>
            <a:lvl7pPr indent="-304800" lvl="6" marL="3200400">
              <a:spcBef>
                <a:spcPts val="0"/>
              </a:spcBef>
              <a:spcAft>
                <a:spcPts val="0"/>
              </a:spcAft>
              <a:buClr>
                <a:srgbClr val="1E293B"/>
              </a:buClr>
              <a:buSzPts val="1200"/>
              <a:buFont typeface="Rubik"/>
              <a:buChar char="●"/>
              <a:defRPr sz="1200">
                <a:solidFill>
                  <a:srgbClr val="1E293B"/>
                </a:solidFill>
                <a:latin typeface="Rubik"/>
                <a:ea typeface="Rubik"/>
                <a:cs typeface="Rubik"/>
                <a:sym typeface="Rubik"/>
              </a:defRPr>
            </a:lvl7pPr>
            <a:lvl8pPr indent="-304800" lvl="7" marL="3657600">
              <a:spcBef>
                <a:spcPts val="0"/>
              </a:spcBef>
              <a:spcAft>
                <a:spcPts val="0"/>
              </a:spcAft>
              <a:buClr>
                <a:srgbClr val="1E293B"/>
              </a:buClr>
              <a:buSzPts val="1200"/>
              <a:buFont typeface="Rubik"/>
              <a:buChar char="○"/>
              <a:defRPr sz="1200">
                <a:solidFill>
                  <a:srgbClr val="1E293B"/>
                </a:solidFill>
                <a:latin typeface="Rubik"/>
                <a:ea typeface="Rubik"/>
                <a:cs typeface="Rubik"/>
                <a:sym typeface="Rubik"/>
              </a:defRPr>
            </a:lvl8pPr>
            <a:lvl9pPr indent="-304800" lvl="8" marL="4114800">
              <a:spcBef>
                <a:spcPts val="0"/>
              </a:spcBef>
              <a:spcAft>
                <a:spcPts val="0"/>
              </a:spcAft>
              <a:buClr>
                <a:srgbClr val="1E293B"/>
              </a:buClr>
              <a:buSzPts val="1200"/>
              <a:buFont typeface="Rubik"/>
              <a:buChar char="■"/>
              <a:defRPr sz="1200">
                <a:solidFill>
                  <a:srgbClr val="1E293B"/>
                </a:solidFill>
                <a:latin typeface="Rubik"/>
                <a:ea typeface="Rubik"/>
                <a:cs typeface="Rubik"/>
                <a:sym typeface="Rubik"/>
              </a:defRPr>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Clr>
                <a:srgbClr val="1E293B"/>
              </a:buClr>
              <a:buSzPts val="4800"/>
              <a:buFont typeface="Rubik"/>
              <a:buNone/>
              <a:defRPr sz="4800">
                <a:solidFill>
                  <a:srgbClr val="1E293B"/>
                </a:solidFill>
                <a:latin typeface="Rubik"/>
                <a:ea typeface="Rubik"/>
                <a:cs typeface="Rubik"/>
                <a:sym typeface="Rubik"/>
              </a:defRPr>
            </a:lvl1pPr>
            <a:lvl2pPr lvl="1">
              <a:spcBef>
                <a:spcPts val="0"/>
              </a:spcBef>
              <a:spcAft>
                <a:spcPts val="0"/>
              </a:spcAft>
              <a:buClr>
                <a:srgbClr val="1E293B"/>
              </a:buClr>
              <a:buSzPts val="4800"/>
              <a:buFont typeface="Rubik"/>
              <a:buNone/>
              <a:defRPr sz="4800">
                <a:solidFill>
                  <a:srgbClr val="1E293B"/>
                </a:solidFill>
                <a:latin typeface="Rubik"/>
                <a:ea typeface="Rubik"/>
                <a:cs typeface="Rubik"/>
                <a:sym typeface="Rubik"/>
              </a:defRPr>
            </a:lvl2pPr>
            <a:lvl3pPr lvl="2">
              <a:spcBef>
                <a:spcPts val="0"/>
              </a:spcBef>
              <a:spcAft>
                <a:spcPts val="0"/>
              </a:spcAft>
              <a:buClr>
                <a:srgbClr val="1E293B"/>
              </a:buClr>
              <a:buSzPts val="4800"/>
              <a:buFont typeface="Rubik"/>
              <a:buNone/>
              <a:defRPr sz="4800">
                <a:solidFill>
                  <a:srgbClr val="1E293B"/>
                </a:solidFill>
                <a:latin typeface="Rubik"/>
                <a:ea typeface="Rubik"/>
                <a:cs typeface="Rubik"/>
                <a:sym typeface="Rubik"/>
              </a:defRPr>
            </a:lvl3pPr>
            <a:lvl4pPr lvl="3">
              <a:spcBef>
                <a:spcPts val="0"/>
              </a:spcBef>
              <a:spcAft>
                <a:spcPts val="0"/>
              </a:spcAft>
              <a:buClr>
                <a:srgbClr val="1E293B"/>
              </a:buClr>
              <a:buSzPts val="4800"/>
              <a:buFont typeface="Rubik"/>
              <a:buNone/>
              <a:defRPr sz="4800">
                <a:solidFill>
                  <a:srgbClr val="1E293B"/>
                </a:solidFill>
                <a:latin typeface="Rubik"/>
                <a:ea typeface="Rubik"/>
                <a:cs typeface="Rubik"/>
                <a:sym typeface="Rubik"/>
              </a:defRPr>
            </a:lvl4pPr>
            <a:lvl5pPr lvl="4">
              <a:spcBef>
                <a:spcPts val="0"/>
              </a:spcBef>
              <a:spcAft>
                <a:spcPts val="0"/>
              </a:spcAft>
              <a:buClr>
                <a:srgbClr val="1E293B"/>
              </a:buClr>
              <a:buSzPts val="4800"/>
              <a:buFont typeface="Rubik"/>
              <a:buNone/>
              <a:defRPr sz="4800">
                <a:solidFill>
                  <a:srgbClr val="1E293B"/>
                </a:solidFill>
                <a:latin typeface="Rubik"/>
                <a:ea typeface="Rubik"/>
                <a:cs typeface="Rubik"/>
                <a:sym typeface="Rubik"/>
              </a:defRPr>
            </a:lvl5pPr>
            <a:lvl6pPr lvl="5">
              <a:spcBef>
                <a:spcPts val="0"/>
              </a:spcBef>
              <a:spcAft>
                <a:spcPts val="0"/>
              </a:spcAft>
              <a:buClr>
                <a:srgbClr val="1E293B"/>
              </a:buClr>
              <a:buSzPts val="4800"/>
              <a:buFont typeface="Rubik"/>
              <a:buNone/>
              <a:defRPr sz="4800">
                <a:solidFill>
                  <a:srgbClr val="1E293B"/>
                </a:solidFill>
                <a:latin typeface="Rubik"/>
                <a:ea typeface="Rubik"/>
                <a:cs typeface="Rubik"/>
                <a:sym typeface="Rubik"/>
              </a:defRPr>
            </a:lvl6pPr>
            <a:lvl7pPr lvl="6">
              <a:spcBef>
                <a:spcPts val="0"/>
              </a:spcBef>
              <a:spcAft>
                <a:spcPts val="0"/>
              </a:spcAft>
              <a:buClr>
                <a:srgbClr val="1E293B"/>
              </a:buClr>
              <a:buSzPts val="4800"/>
              <a:buFont typeface="Rubik"/>
              <a:buNone/>
              <a:defRPr sz="4800">
                <a:solidFill>
                  <a:srgbClr val="1E293B"/>
                </a:solidFill>
                <a:latin typeface="Rubik"/>
                <a:ea typeface="Rubik"/>
                <a:cs typeface="Rubik"/>
                <a:sym typeface="Rubik"/>
              </a:defRPr>
            </a:lvl7pPr>
            <a:lvl8pPr lvl="7">
              <a:spcBef>
                <a:spcPts val="0"/>
              </a:spcBef>
              <a:spcAft>
                <a:spcPts val="0"/>
              </a:spcAft>
              <a:buClr>
                <a:srgbClr val="1E293B"/>
              </a:buClr>
              <a:buSzPts val="4800"/>
              <a:buFont typeface="Rubik"/>
              <a:buNone/>
              <a:defRPr sz="4800">
                <a:solidFill>
                  <a:srgbClr val="1E293B"/>
                </a:solidFill>
                <a:latin typeface="Rubik"/>
                <a:ea typeface="Rubik"/>
                <a:cs typeface="Rubik"/>
                <a:sym typeface="Rubik"/>
              </a:defRPr>
            </a:lvl8pPr>
            <a:lvl9pPr lvl="8">
              <a:spcBef>
                <a:spcPts val="0"/>
              </a:spcBef>
              <a:spcAft>
                <a:spcPts val="0"/>
              </a:spcAft>
              <a:buClr>
                <a:srgbClr val="1E293B"/>
              </a:buClr>
              <a:buSzPts val="4800"/>
              <a:buFont typeface="Rubik"/>
              <a:buNone/>
              <a:defRPr sz="4800">
                <a:solidFill>
                  <a:srgbClr val="1E293B"/>
                </a:solidFill>
                <a:latin typeface="Rubik"/>
                <a:ea typeface="Rubik"/>
                <a:cs typeface="Rubik"/>
                <a:sym typeface="Rubik"/>
              </a:defRPr>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E293B"/>
              </a:solidFill>
              <a:latin typeface="Rubik"/>
              <a:ea typeface="Rubik"/>
              <a:cs typeface="Rubik"/>
              <a:sym typeface="Rubik"/>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Clr>
                <a:srgbClr val="1E293B"/>
              </a:buClr>
              <a:buSzPts val="4200"/>
              <a:buFont typeface="Rubik"/>
              <a:buNone/>
              <a:defRPr sz="4200">
                <a:solidFill>
                  <a:srgbClr val="1E293B"/>
                </a:solidFill>
                <a:latin typeface="Rubik"/>
                <a:ea typeface="Rubik"/>
                <a:cs typeface="Rubik"/>
                <a:sym typeface="Rubik"/>
              </a:defRPr>
            </a:lvl1pPr>
            <a:lvl2pPr lvl="1" algn="ctr">
              <a:spcBef>
                <a:spcPts val="0"/>
              </a:spcBef>
              <a:spcAft>
                <a:spcPts val="0"/>
              </a:spcAft>
              <a:buClr>
                <a:srgbClr val="1E293B"/>
              </a:buClr>
              <a:buSzPts val="4200"/>
              <a:buFont typeface="Rubik"/>
              <a:buNone/>
              <a:defRPr sz="4200">
                <a:solidFill>
                  <a:srgbClr val="1E293B"/>
                </a:solidFill>
                <a:latin typeface="Rubik"/>
                <a:ea typeface="Rubik"/>
                <a:cs typeface="Rubik"/>
                <a:sym typeface="Rubik"/>
              </a:defRPr>
            </a:lvl2pPr>
            <a:lvl3pPr lvl="2" algn="ctr">
              <a:spcBef>
                <a:spcPts val="0"/>
              </a:spcBef>
              <a:spcAft>
                <a:spcPts val="0"/>
              </a:spcAft>
              <a:buClr>
                <a:srgbClr val="1E293B"/>
              </a:buClr>
              <a:buSzPts val="4200"/>
              <a:buFont typeface="Rubik"/>
              <a:buNone/>
              <a:defRPr sz="4200">
                <a:solidFill>
                  <a:srgbClr val="1E293B"/>
                </a:solidFill>
                <a:latin typeface="Rubik"/>
                <a:ea typeface="Rubik"/>
                <a:cs typeface="Rubik"/>
                <a:sym typeface="Rubik"/>
              </a:defRPr>
            </a:lvl3pPr>
            <a:lvl4pPr lvl="3" algn="ctr">
              <a:spcBef>
                <a:spcPts val="0"/>
              </a:spcBef>
              <a:spcAft>
                <a:spcPts val="0"/>
              </a:spcAft>
              <a:buClr>
                <a:srgbClr val="1E293B"/>
              </a:buClr>
              <a:buSzPts val="4200"/>
              <a:buFont typeface="Rubik"/>
              <a:buNone/>
              <a:defRPr sz="4200">
                <a:solidFill>
                  <a:srgbClr val="1E293B"/>
                </a:solidFill>
                <a:latin typeface="Rubik"/>
                <a:ea typeface="Rubik"/>
                <a:cs typeface="Rubik"/>
                <a:sym typeface="Rubik"/>
              </a:defRPr>
            </a:lvl4pPr>
            <a:lvl5pPr lvl="4" algn="ctr">
              <a:spcBef>
                <a:spcPts val="0"/>
              </a:spcBef>
              <a:spcAft>
                <a:spcPts val="0"/>
              </a:spcAft>
              <a:buClr>
                <a:srgbClr val="1E293B"/>
              </a:buClr>
              <a:buSzPts val="4200"/>
              <a:buFont typeface="Rubik"/>
              <a:buNone/>
              <a:defRPr sz="4200">
                <a:solidFill>
                  <a:srgbClr val="1E293B"/>
                </a:solidFill>
                <a:latin typeface="Rubik"/>
                <a:ea typeface="Rubik"/>
                <a:cs typeface="Rubik"/>
                <a:sym typeface="Rubik"/>
              </a:defRPr>
            </a:lvl5pPr>
            <a:lvl6pPr lvl="5" algn="ctr">
              <a:spcBef>
                <a:spcPts val="0"/>
              </a:spcBef>
              <a:spcAft>
                <a:spcPts val="0"/>
              </a:spcAft>
              <a:buClr>
                <a:srgbClr val="1E293B"/>
              </a:buClr>
              <a:buSzPts val="4200"/>
              <a:buFont typeface="Rubik"/>
              <a:buNone/>
              <a:defRPr sz="4200">
                <a:solidFill>
                  <a:srgbClr val="1E293B"/>
                </a:solidFill>
                <a:latin typeface="Rubik"/>
                <a:ea typeface="Rubik"/>
                <a:cs typeface="Rubik"/>
                <a:sym typeface="Rubik"/>
              </a:defRPr>
            </a:lvl6pPr>
            <a:lvl7pPr lvl="6" algn="ctr">
              <a:spcBef>
                <a:spcPts val="0"/>
              </a:spcBef>
              <a:spcAft>
                <a:spcPts val="0"/>
              </a:spcAft>
              <a:buClr>
                <a:srgbClr val="1E293B"/>
              </a:buClr>
              <a:buSzPts val="4200"/>
              <a:buFont typeface="Rubik"/>
              <a:buNone/>
              <a:defRPr sz="4200">
                <a:solidFill>
                  <a:srgbClr val="1E293B"/>
                </a:solidFill>
                <a:latin typeface="Rubik"/>
                <a:ea typeface="Rubik"/>
                <a:cs typeface="Rubik"/>
                <a:sym typeface="Rubik"/>
              </a:defRPr>
            </a:lvl7pPr>
            <a:lvl8pPr lvl="7" algn="ctr">
              <a:spcBef>
                <a:spcPts val="0"/>
              </a:spcBef>
              <a:spcAft>
                <a:spcPts val="0"/>
              </a:spcAft>
              <a:buClr>
                <a:srgbClr val="1E293B"/>
              </a:buClr>
              <a:buSzPts val="4200"/>
              <a:buFont typeface="Rubik"/>
              <a:buNone/>
              <a:defRPr sz="4200">
                <a:solidFill>
                  <a:srgbClr val="1E293B"/>
                </a:solidFill>
                <a:latin typeface="Rubik"/>
                <a:ea typeface="Rubik"/>
                <a:cs typeface="Rubik"/>
                <a:sym typeface="Rubik"/>
              </a:defRPr>
            </a:lvl8pPr>
            <a:lvl9pPr lvl="8" algn="ctr">
              <a:spcBef>
                <a:spcPts val="0"/>
              </a:spcBef>
              <a:spcAft>
                <a:spcPts val="0"/>
              </a:spcAft>
              <a:buClr>
                <a:srgbClr val="1E293B"/>
              </a:buClr>
              <a:buSzPts val="4200"/>
              <a:buFont typeface="Rubik"/>
              <a:buNone/>
              <a:defRPr sz="4200">
                <a:solidFill>
                  <a:srgbClr val="1E293B"/>
                </a:solidFill>
                <a:latin typeface="Rubik"/>
                <a:ea typeface="Rubik"/>
                <a:cs typeface="Rubik"/>
                <a:sym typeface="Rubik"/>
              </a:defRPr>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rgbClr val="1E293B"/>
              </a:buClr>
              <a:buSzPts val="2100"/>
              <a:buFont typeface="Rubik"/>
              <a:buNone/>
              <a:defRPr sz="2100">
                <a:solidFill>
                  <a:srgbClr val="1E293B"/>
                </a:solidFill>
                <a:latin typeface="Rubik"/>
                <a:ea typeface="Rubik"/>
                <a:cs typeface="Rubik"/>
                <a:sym typeface="Rubik"/>
              </a:defRPr>
            </a:lvl1pPr>
            <a:lvl2pPr lvl="1" algn="ctr">
              <a:lnSpc>
                <a:spcPct val="100000"/>
              </a:lnSpc>
              <a:spcBef>
                <a:spcPts val="0"/>
              </a:spcBef>
              <a:spcAft>
                <a:spcPts val="0"/>
              </a:spcAft>
              <a:buClr>
                <a:srgbClr val="1E293B"/>
              </a:buClr>
              <a:buSzPts val="2100"/>
              <a:buFont typeface="Rubik"/>
              <a:buNone/>
              <a:defRPr sz="2100">
                <a:solidFill>
                  <a:srgbClr val="1E293B"/>
                </a:solidFill>
                <a:latin typeface="Rubik"/>
                <a:ea typeface="Rubik"/>
                <a:cs typeface="Rubik"/>
                <a:sym typeface="Rubik"/>
              </a:defRPr>
            </a:lvl2pPr>
            <a:lvl3pPr lvl="2" algn="ctr">
              <a:lnSpc>
                <a:spcPct val="100000"/>
              </a:lnSpc>
              <a:spcBef>
                <a:spcPts val="0"/>
              </a:spcBef>
              <a:spcAft>
                <a:spcPts val="0"/>
              </a:spcAft>
              <a:buClr>
                <a:srgbClr val="1E293B"/>
              </a:buClr>
              <a:buSzPts val="2100"/>
              <a:buFont typeface="Rubik"/>
              <a:buNone/>
              <a:defRPr sz="2100">
                <a:solidFill>
                  <a:srgbClr val="1E293B"/>
                </a:solidFill>
                <a:latin typeface="Rubik"/>
                <a:ea typeface="Rubik"/>
                <a:cs typeface="Rubik"/>
                <a:sym typeface="Rubik"/>
              </a:defRPr>
            </a:lvl3pPr>
            <a:lvl4pPr lvl="3" algn="ctr">
              <a:lnSpc>
                <a:spcPct val="100000"/>
              </a:lnSpc>
              <a:spcBef>
                <a:spcPts val="0"/>
              </a:spcBef>
              <a:spcAft>
                <a:spcPts val="0"/>
              </a:spcAft>
              <a:buClr>
                <a:srgbClr val="1E293B"/>
              </a:buClr>
              <a:buSzPts val="2100"/>
              <a:buFont typeface="Rubik"/>
              <a:buNone/>
              <a:defRPr sz="2100">
                <a:solidFill>
                  <a:srgbClr val="1E293B"/>
                </a:solidFill>
                <a:latin typeface="Rubik"/>
                <a:ea typeface="Rubik"/>
                <a:cs typeface="Rubik"/>
                <a:sym typeface="Rubik"/>
              </a:defRPr>
            </a:lvl4pPr>
            <a:lvl5pPr lvl="4" algn="ctr">
              <a:lnSpc>
                <a:spcPct val="100000"/>
              </a:lnSpc>
              <a:spcBef>
                <a:spcPts val="0"/>
              </a:spcBef>
              <a:spcAft>
                <a:spcPts val="0"/>
              </a:spcAft>
              <a:buClr>
                <a:srgbClr val="1E293B"/>
              </a:buClr>
              <a:buSzPts val="2100"/>
              <a:buFont typeface="Rubik"/>
              <a:buNone/>
              <a:defRPr sz="2100">
                <a:solidFill>
                  <a:srgbClr val="1E293B"/>
                </a:solidFill>
                <a:latin typeface="Rubik"/>
                <a:ea typeface="Rubik"/>
                <a:cs typeface="Rubik"/>
                <a:sym typeface="Rubik"/>
              </a:defRPr>
            </a:lvl5pPr>
            <a:lvl6pPr lvl="5" algn="ctr">
              <a:lnSpc>
                <a:spcPct val="100000"/>
              </a:lnSpc>
              <a:spcBef>
                <a:spcPts val="0"/>
              </a:spcBef>
              <a:spcAft>
                <a:spcPts val="0"/>
              </a:spcAft>
              <a:buClr>
                <a:srgbClr val="1E293B"/>
              </a:buClr>
              <a:buSzPts val="2100"/>
              <a:buFont typeface="Rubik"/>
              <a:buNone/>
              <a:defRPr sz="2100">
                <a:solidFill>
                  <a:srgbClr val="1E293B"/>
                </a:solidFill>
                <a:latin typeface="Rubik"/>
                <a:ea typeface="Rubik"/>
                <a:cs typeface="Rubik"/>
                <a:sym typeface="Rubik"/>
              </a:defRPr>
            </a:lvl6pPr>
            <a:lvl7pPr lvl="6" algn="ctr">
              <a:lnSpc>
                <a:spcPct val="100000"/>
              </a:lnSpc>
              <a:spcBef>
                <a:spcPts val="0"/>
              </a:spcBef>
              <a:spcAft>
                <a:spcPts val="0"/>
              </a:spcAft>
              <a:buClr>
                <a:srgbClr val="1E293B"/>
              </a:buClr>
              <a:buSzPts val="2100"/>
              <a:buFont typeface="Rubik"/>
              <a:buNone/>
              <a:defRPr sz="2100">
                <a:solidFill>
                  <a:srgbClr val="1E293B"/>
                </a:solidFill>
                <a:latin typeface="Rubik"/>
                <a:ea typeface="Rubik"/>
                <a:cs typeface="Rubik"/>
                <a:sym typeface="Rubik"/>
              </a:defRPr>
            </a:lvl7pPr>
            <a:lvl8pPr lvl="7" algn="ctr">
              <a:lnSpc>
                <a:spcPct val="100000"/>
              </a:lnSpc>
              <a:spcBef>
                <a:spcPts val="0"/>
              </a:spcBef>
              <a:spcAft>
                <a:spcPts val="0"/>
              </a:spcAft>
              <a:buClr>
                <a:srgbClr val="1E293B"/>
              </a:buClr>
              <a:buSzPts val="2100"/>
              <a:buFont typeface="Rubik"/>
              <a:buNone/>
              <a:defRPr sz="2100">
                <a:solidFill>
                  <a:srgbClr val="1E293B"/>
                </a:solidFill>
                <a:latin typeface="Rubik"/>
                <a:ea typeface="Rubik"/>
                <a:cs typeface="Rubik"/>
                <a:sym typeface="Rubik"/>
              </a:defRPr>
            </a:lvl8pPr>
            <a:lvl9pPr lvl="8" algn="ctr">
              <a:lnSpc>
                <a:spcPct val="100000"/>
              </a:lnSpc>
              <a:spcBef>
                <a:spcPts val="0"/>
              </a:spcBef>
              <a:spcAft>
                <a:spcPts val="0"/>
              </a:spcAft>
              <a:buClr>
                <a:srgbClr val="1E293B"/>
              </a:buClr>
              <a:buSzPts val="2100"/>
              <a:buFont typeface="Rubik"/>
              <a:buNone/>
              <a:defRPr sz="2100">
                <a:solidFill>
                  <a:srgbClr val="1E293B"/>
                </a:solidFill>
                <a:latin typeface="Rubik"/>
                <a:ea typeface="Rubik"/>
                <a:cs typeface="Rubik"/>
                <a:sym typeface="Rubik"/>
              </a:defRPr>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rgbClr val="1E293B"/>
              </a:buClr>
              <a:buSzPts val="1800"/>
              <a:buFont typeface="Rubik"/>
              <a:buChar char="●"/>
              <a:defRPr>
                <a:solidFill>
                  <a:srgbClr val="1E293B"/>
                </a:solidFill>
                <a:latin typeface="Rubik"/>
                <a:ea typeface="Rubik"/>
                <a:cs typeface="Rubik"/>
                <a:sym typeface="Rubik"/>
              </a:defRPr>
            </a:lvl1pPr>
            <a:lvl2pPr indent="-317500" lvl="1" marL="914400">
              <a:spcBef>
                <a:spcPts val="0"/>
              </a:spcBef>
              <a:spcAft>
                <a:spcPts val="0"/>
              </a:spcAft>
              <a:buClr>
                <a:srgbClr val="1E293B"/>
              </a:buClr>
              <a:buSzPts val="1400"/>
              <a:buFont typeface="Rubik"/>
              <a:buChar char="○"/>
              <a:defRPr>
                <a:solidFill>
                  <a:srgbClr val="1E293B"/>
                </a:solidFill>
                <a:latin typeface="Rubik"/>
                <a:ea typeface="Rubik"/>
                <a:cs typeface="Rubik"/>
                <a:sym typeface="Rubik"/>
              </a:defRPr>
            </a:lvl2pPr>
            <a:lvl3pPr indent="-317500" lvl="2" marL="1371600">
              <a:spcBef>
                <a:spcPts val="0"/>
              </a:spcBef>
              <a:spcAft>
                <a:spcPts val="0"/>
              </a:spcAft>
              <a:buClr>
                <a:srgbClr val="1E293B"/>
              </a:buClr>
              <a:buSzPts val="1400"/>
              <a:buFont typeface="Rubik"/>
              <a:buChar char="■"/>
              <a:defRPr>
                <a:solidFill>
                  <a:srgbClr val="1E293B"/>
                </a:solidFill>
                <a:latin typeface="Rubik"/>
                <a:ea typeface="Rubik"/>
                <a:cs typeface="Rubik"/>
                <a:sym typeface="Rubik"/>
              </a:defRPr>
            </a:lvl3pPr>
            <a:lvl4pPr indent="-317500" lvl="3" marL="1828800">
              <a:spcBef>
                <a:spcPts val="0"/>
              </a:spcBef>
              <a:spcAft>
                <a:spcPts val="0"/>
              </a:spcAft>
              <a:buClr>
                <a:srgbClr val="1E293B"/>
              </a:buClr>
              <a:buSzPts val="1400"/>
              <a:buFont typeface="Rubik"/>
              <a:buChar char="●"/>
              <a:defRPr>
                <a:solidFill>
                  <a:srgbClr val="1E293B"/>
                </a:solidFill>
                <a:latin typeface="Rubik"/>
                <a:ea typeface="Rubik"/>
                <a:cs typeface="Rubik"/>
                <a:sym typeface="Rubik"/>
              </a:defRPr>
            </a:lvl4pPr>
            <a:lvl5pPr indent="-317500" lvl="4" marL="2286000">
              <a:spcBef>
                <a:spcPts val="0"/>
              </a:spcBef>
              <a:spcAft>
                <a:spcPts val="0"/>
              </a:spcAft>
              <a:buClr>
                <a:srgbClr val="1E293B"/>
              </a:buClr>
              <a:buSzPts val="1400"/>
              <a:buFont typeface="Rubik"/>
              <a:buChar char="○"/>
              <a:defRPr>
                <a:solidFill>
                  <a:srgbClr val="1E293B"/>
                </a:solidFill>
                <a:latin typeface="Rubik"/>
                <a:ea typeface="Rubik"/>
                <a:cs typeface="Rubik"/>
                <a:sym typeface="Rubik"/>
              </a:defRPr>
            </a:lvl5pPr>
            <a:lvl6pPr indent="-317500" lvl="5" marL="2743200">
              <a:spcBef>
                <a:spcPts val="0"/>
              </a:spcBef>
              <a:spcAft>
                <a:spcPts val="0"/>
              </a:spcAft>
              <a:buClr>
                <a:srgbClr val="1E293B"/>
              </a:buClr>
              <a:buSzPts val="1400"/>
              <a:buFont typeface="Rubik"/>
              <a:buChar char="■"/>
              <a:defRPr>
                <a:solidFill>
                  <a:srgbClr val="1E293B"/>
                </a:solidFill>
                <a:latin typeface="Rubik"/>
                <a:ea typeface="Rubik"/>
                <a:cs typeface="Rubik"/>
                <a:sym typeface="Rubik"/>
              </a:defRPr>
            </a:lvl6pPr>
            <a:lvl7pPr indent="-317500" lvl="6" marL="3200400">
              <a:spcBef>
                <a:spcPts val="0"/>
              </a:spcBef>
              <a:spcAft>
                <a:spcPts val="0"/>
              </a:spcAft>
              <a:buClr>
                <a:srgbClr val="1E293B"/>
              </a:buClr>
              <a:buSzPts val="1400"/>
              <a:buFont typeface="Rubik"/>
              <a:buChar char="●"/>
              <a:defRPr>
                <a:solidFill>
                  <a:srgbClr val="1E293B"/>
                </a:solidFill>
                <a:latin typeface="Rubik"/>
                <a:ea typeface="Rubik"/>
                <a:cs typeface="Rubik"/>
                <a:sym typeface="Rubik"/>
              </a:defRPr>
            </a:lvl7pPr>
            <a:lvl8pPr indent="-317500" lvl="7" marL="3657600">
              <a:spcBef>
                <a:spcPts val="0"/>
              </a:spcBef>
              <a:spcAft>
                <a:spcPts val="0"/>
              </a:spcAft>
              <a:buClr>
                <a:srgbClr val="1E293B"/>
              </a:buClr>
              <a:buSzPts val="1400"/>
              <a:buFont typeface="Rubik"/>
              <a:buChar char="○"/>
              <a:defRPr>
                <a:solidFill>
                  <a:srgbClr val="1E293B"/>
                </a:solidFill>
                <a:latin typeface="Rubik"/>
                <a:ea typeface="Rubik"/>
                <a:cs typeface="Rubik"/>
                <a:sym typeface="Rubik"/>
              </a:defRPr>
            </a:lvl8pPr>
            <a:lvl9pPr indent="-317500" lvl="8" marL="4114800">
              <a:spcBef>
                <a:spcPts val="0"/>
              </a:spcBef>
              <a:spcAft>
                <a:spcPts val="0"/>
              </a:spcAft>
              <a:buClr>
                <a:srgbClr val="1E293B"/>
              </a:buClr>
              <a:buSzPts val="1400"/>
              <a:buFont typeface="Rubik"/>
              <a:buChar char="■"/>
              <a:defRPr>
                <a:solidFill>
                  <a:srgbClr val="1E293B"/>
                </a:solidFill>
                <a:latin typeface="Rubik"/>
                <a:ea typeface="Rubik"/>
                <a:cs typeface="Rubik"/>
                <a:sym typeface="Rubik"/>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rgbClr val="1E293B"/>
                </a:solidFill>
                <a:latin typeface="Rubik"/>
                <a:ea typeface="Rubik"/>
                <a:cs typeface="Rubik"/>
                <a:sym typeface="Rubik"/>
              </a:defRPr>
            </a:lvl1pPr>
            <a:lvl2pPr lvl="1">
              <a:buNone/>
              <a:defRPr>
                <a:solidFill>
                  <a:srgbClr val="1E293B"/>
                </a:solidFill>
                <a:latin typeface="Rubik"/>
                <a:ea typeface="Rubik"/>
                <a:cs typeface="Rubik"/>
                <a:sym typeface="Rubik"/>
              </a:defRPr>
            </a:lvl2pPr>
            <a:lvl3pPr lvl="2">
              <a:buNone/>
              <a:defRPr>
                <a:solidFill>
                  <a:srgbClr val="1E293B"/>
                </a:solidFill>
                <a:latin typeface="Rubik"/>
                <a:ea typeface="Rubik"/>
                <a:cs typeface="Rubik"/>
                <a:sym typeface="Rubik"/>
              </a:defRPr>
            </a:lvl3pPr>
            <a:lvl4pPr lvl="3">
              <a:buNone/>
              <a:defRPr>
                <a:solidFill>
                  <a:srgbClr val="1E293B"/>
                </a:solidFill>
                <a:latin typeface="Rubik"/>
                <a:ea typeface="Rubik"/>
                <a:cs typeface="Rubik"/>
                <a:sym typeface="Rubik"/>
              </a:defRPr>
            </a:lvl4pPr>
            <a:lvl5pPr lvl="4">
              <a:buNone/>
              <a:defRPr>
                <a:solidFill>
                  <a:srgbClr val="1E293B"/>
                </a:solidFill>
                <a:latin typeface="Rubik"/>
                <a:ea typeface="Rubik"/>
                <a:cs typeface="Rubik"/>
                <a:sym typeface="Rubik"/>
              </a:defRPr>
            </a:lvl5pPr>
            <a:lvl6pPr lvl="5">
              <a:buNone/>
              <a:defRPr>
                <a:solidFill>
                  <a:srgbClr val="1E293B"/>
                </a:solidFill>
                <a:latin typeface="Rubik"/>
                <a:ea typeface="Rubik"/>
                <a:cs typeface="Rubik"/>
                <a:sym typeface="Rubik"/>
              </a:defRPr>
            </a:lvl6pPr>
            <a:lvl7pPr lvl="6">
              <a:buNone/>
              <a:defRPr>
                <a:solidFill>
                  <a:srgbClr val="1E293B"/>
                </a:solidFill>
                <a:latin typeface="Rubik"/>
                <a:ea typeface="Rubik"/>
                <a:cs typeface="Rubik"/>
                <a:sym typeface="Rubik"/>
              </a:defRPr>
            </a:lvl7pPr>
            <a:lvl8pPr lvl="7">
              <a:buNone/>
              <a:defRPr>
                <a:solidFill>
                  <a:srgbClr val="1E293B"/>
                </a:solidFill>
                <a:latin typeface="Rubik"/>
                <a:ea typeface="Rubik"/>
                <a:cs typeface="Rubik"/>
                <a:sym typeface="Rubik"/>
              </a:defRPr>
            </a:lvl8pPr>
            <a:lvl9pPr lvl="8">
              <a:buNone/>
              <a:defRPr>
                <a:solidFill>
                  <a:srgbClr val="1E293B"/>
                </a:solidFill>
                <a:latin typeface="Rubik"/>
                <a:ea typeface="Rubik"/>
                <a:cs typeface="Rubik"/>
                <a:sym typeface="Rubik"/>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rgbClr val="1E293B"/>
              </a:buClr>
              <a:buSzPts val="1800"/>
              <a:buFont typeface="Rubik"/>
              <a:buNone/>
              <a:defRPr>
                <a:solidFill>
                  <a:srgbClr val="1E293B"/>
                </a:solidFill>
                <a:latin typeface="Rubik"/>
                <a:ea typeface="Rubik"/>
                <a:cs typeface="Rubik"/>
                <a:sym typeface="Rubik"/>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20.png"/><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6.png"/><Relationship Id="rId4" Type="http://schemas.openxmlformats.org/officeDocument/2006/relationships/image" Target="../media/image10.png"/><Relationship Id="rId5" Type="http://schemas.openxmlformats.org/officeDocument/2006/relationships/image" Target="../media/image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5.png"/><Relationship Id="rId4" Type="http://schemas.openxmlformats.org/officeDocument/2006/relationships/image" Target="../media/image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21.png"/><Relationship Id="rId4" Type="http://schemas.openxmlformats.org/officeDocument/2006/relationships/image" Target="../media/image1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9.png"/><Relationship Id="rId4" Type="http://schemas.openxmlformats.org/officeDocument/2006/relationships/hyperlink" Target="http://www.youtube.com/watch?v=dtr3FrgT5oI" TargetMode="External"/><Relationship Id="rId5" Type="http://schemas.openxmlformats.org/officeDocument/2006/relationships/image" Target="../media/image13.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hyperlink" Target="https://www.tldraw.com/r/T-zxVwtHPOG4v881mq-CE?v=390,1944,3792,1886&amp;p=page"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641850" y="1954100"/>
            <a:ext cx="7860300" cy="954300"/>
          </a:xfrm>
          <a:prstGeom prst="rect">
            <a:avLst/>
          </a:prstGeom>
        </p:spPr>
        <p:txBody>
          <a:bodyPr anchorCtr="0" anchor="b" bIns="91425" lIns="91425" spcFirstLastPara="1" rIns="91425" wrap="square" tIns="91425">
            <a:spAutoFit/>
          </a:bodyPr>
          <a:lstStyle/>
          <a:p>
            <a:pPr indent="0" lvl="0" marL="0" rtl="0" algn="ctr">
              <a:spcBef>
                <a:spcPts val="0"/>
              </a:spcBef>
              <a:spcAft>
                <a:spcPts val="0"/>
              </a:spcAft>
              <a:buNone/>
            </a:pPr>
            <a:r>
              <a:rPr lang="en">
                <a:solidFill>
                  <a:srgbClr val="FFFF00"/>
                </a:solidFill>
              </a:rPr>
              <a:t>Percabangan</a:t>
            </a:r>
            <a:endParaRPr>
              <a:solidFill>
                <a:srgbClr val="FFFF00"/>
              </a:solidFill>
            </a:endParaRPr>
          </a:p>
        </p:txBody>
      </p:sp>
      <p:sp>
        <p:nvSpPr>
          <p:cNvPr id="55" name="Google Shape;55;p13"/>
          <p:cNvSpPr txBox="1"/>
          <p:nvPr>
            <p:ph idx="1" type="subTitle"/>
          </p:nvPr>
        </p:nvSpPr>
        <p:spPr>
          <a:xfrm>
            <a:off x="311700" y="3099850"/>
            <a:ext cx="8520600" cy="6156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None/>
            </a:pPr>
            <a:r>
              <a:rPr lang="en"/>
              <a:t>Ahmad Muhardian</a:t>
            </a:r>
            <a:endParaRPr/>
          </a:p>
        </p:txBody>
      </p:sp>
      <p:sp>
        <p:nvSpPr>
          <p:cNvPr id="56" name="Google Shape;56;p13"/>
          <p:cNvSpPr txBox="1"/>
          <p:nvPr>
            <p:ph idx="1" type="subTitle"/>
          </p:nvPr>
        </p:nvSpPr>
        <p:spPr>
          <a:xfrm>
            <a:off x="311700" y="1428050"/>
            <a:ext cx="8520600" cy="4155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None/>
            </a:pPr>
            <a:r>
              <a:rPr lang="en" sz="1500"/>
              <a:t>Coding Subuh #07</a:t>
            </a:r>
            <a:endParaRPr sz="15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388620" lvl="0" marL="457200" rtl="0" algn="l">
              <a:spcBef>
                <a:spcPts val="0"/>
              </a:spcBef>
              <a:spcAft>
                <a:spcPts val="0"/>
              </a:spcAft>
              <a:buSzPct val="100000"/>
              <a:buAutoNum type="arabicPeriod"/>
            </a:pPr>
            <a:r>
              <a:rPr lang="en"/>
              <a:t>Struktur IF (Contoh)</a:t>
            </a:r>
            <a:endParaRPr/>
          </a:p>
        </p:txBody>
      </p:sp>
      <p:pic>
        <p:nvPicPr>
          <p:cNvPr id="114" name="Google Shape;114;p22"/>
          <p:cNvPicPr preferRelativeResize="0"/>
          <p:nvPr/>
        </p:nvPicPr>
        <p:blipFill>
          <a:blip r:embed="rId3">
            <a:alphaModFix/>
          </a:blip>
          <a:stretch>
            <a:fillRect/>
          </a:stretch>
        </p:blipFill>
        <p:spPr>
          <a:xfrm>
            <a:off x="709900" y="774550"/>
            <a:ext cx="6786954" cy="382097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3"/>
          <p:cNvSpPr txBox="1"/>
          <p:nvPr>
            <p:ph idx="1" type="body"/>
          </p:nvPr>
        </p:nvSpPr>
        <p:spPr>
          <a:xfrm>
            <a:off x="311700" y="1152475"/>
            <a:ext cx="4028700" cy="33573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b="1" lang="en"/>
              <a:t>Ada dua</a:t>
            </a:r>
            <a:r>
              <a:rPr lang="en"/>
              <a:t> pilihan alur</a:t>
            </a:r>
            <a:endParaRPr/>
          </a:p>
          <a:p>
            <a:pPr indent="-342900" lvl="0" marL="457200" rtl="0" algn="l">
              <a:spcBef>
                <a:spcPts val="1000"/>
              </a:spcBef>
              <a:spcAft>
                <a:spcPts val="0"/>
              </a:spcAft>
              <a:buSzPts val="1800"/>
              <a:buChar char="●"/>
            </a:pPr>
            <a:r>
              <a:rPr lang="en"/>
              <a:t>Jika kondisi benar, maka alur program di dalam </a:t>
            </a:r>
            <a:r>
              <a:rPr b="1" lang="en"/>
              <a:t>if</a:t>
            </a:r>
            <a:r>
              <a:rPr lang="en"/>
              <a:t> akan dijalankan</a:t>
            </a:r>
            <a:endParaRPr/>
          </a:p>
          <a:p>
            <a:pPr indent="-342900" lvl="0" marL="457200" rtl="0" algn="l">
              <a:spcBef>
                <a:spcPts val="1000"/>
              </a:spcBef>
              <a:spcAft>
                <a:spcPts val="1000"/>
              </a:spcAft>
              <a:buSzPts val="1800"/>
              <a:buChar char="●"/>
            </a:pPr>
            <a:r>
              <a:rPr lang="en"/>
              <a:t>Jika kondisi tidak benar, maka alur program di dalam blok </a:t>
            </a:r>
            <a:r>
              <a:rPr b="1" lang="en"/>
              <a:t>else</a:t>
            </a:r>
            <a:r>
              <a:rPr lang="en"/>
              <a:t> yang akan dijalankan.</a:t>
            </a:r>
            <a:endParaRPr/>
          </a:p>
        </p:txBody>
      </p:sp>
      <p:sp>
        <p:nvSpPr>
          <p:cNvPr id="120" name="Google Shape;120;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2. Struktur IF/ELSE</a:t>
            </a:r>
            <a:endParaRPr/>
          </a:p>
        </p:txBody>
      </p:sp>
      <p:pic>
        <p:nvPicPr>
          <p:cNvPr id="121" name="Google Shape;121;p23"/>
          <p:cNvPicPr preferRelativeResize="0"/>
          <p:nvPr/>
        </p:nvPicPr>
        <p:blipFill>
          <a:blip r:embed="rId3">
            <a:alphaModFix/>
          </a:blip>
          <a:stretch>
            <a:fillRect/>
          </a:stretch>
        </p:blipFill>
        <p:spPr>
          <a:xfrm>
            <a:off x="4397000" y="511600"/>
            <a:ext cx="4320330" cy="3820977"/>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2. Struktur IF/ELSE</a:t>
            </a:r>
            <a:endParaRPr/>
          </a:p>
        </p:txBody>
      </p:sp>
      <p:pic>
        <p:nvPicPr>
          <p:cNvPr id="127" name="Google Shape;127;p24"/>
          <p:cNvPicPr preferRelativeResize="0"/>
          <p:nvPr/>
        </p:nvPicPr>
        <p:blipFill>
          <a:blip r:embed="rId3">
            <a:alphaModFix/>
          </a:blip>
          <a:stretch>
            <a:fillRect/>
          </a:stretch>
        </p:blipFill>
        <p:spPr>
          <a:xfrm>
            <a:off x="859825" y="596900"/>
            <a:ext cx="7258875" cy="42887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2. Struktur IF/ELSE (Contoh)</a:t>
            </a:r>
            <a:endParaRPr/>
          </a:p>
        </p:txBody>
      </p:sp>
      <p:pic>
        <p:nvPicPr>
          <p:cNvPr id="133" name="Google Shape;133;p25"/>
          <p:cNvPicPr preferRelativeResize="0"/>
          <p:nvPr/>
        </p:nvPicPr>
        <p:blipFill>
          <a:blip r:embed="rId3">
            <a:alphaModFix/>
          </a:blip>
          <a:stretch>
            <a:fillRect/>
          </a:stretch>
        </p:blipFill>
        <p:spPr>
          <a:xfrm>
            <a:off x="152400" y="1017725"/>
            <a:ext cx="8839204" cy="349597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6"/>
          <p:cNvSpPr txBox="1"/>
          <p:nvPr>
            <p:ph idx="1" type="body"/>
          </p:nvPr>
        </p:nvSpPr>
        <p:spPr>
          <a:xfrm>
            <a:off x="311700" y="1152475"/>
            <a:ext cx="4028700" cy="3674100"/>
          </a:xfrm>
          <a:prstGeom prst="rect">
            <a:avLst/>
          </a:prstGeom>
        </p:spPr>
        <p:txBody>
          <a:bodyPr anchorCtr="0" anchor="t" bIns="91425" lIns="91425" spcFirstLastPara="1" rIns="91425" wrap="square" tIns="91425">
            <a:normAutofit lnSpcReduction="10000"/>
          </a:bodyPr>
          <a:lstStyle/>
          <a:p>
            <a:pPr indent="-342900" lvl="0" marL="457200" rtl="0" algn="l">
              <a:spcBef>
                <a:spcPts val="0"/>
              </a:spcBef>
              <a:spcAft>
                <a:spcPts val="0"/>
              </a:spcAft>
              <a:buSzPts val="1800"/>
              <a:buChar char="●"/>
            </a:pPr>
            <a:r>
              <a:rPr b="1" lang="en"/>
              <a:t>Ada lebih dari dua</a:t>
            </a:r>
            <a:r>
              <a:rPr lang="en"/>
              <a:t> pilihan alur</a:t>
            </a:r>
            <a:endParaRPr/>
          </a:p>
          <a:p>
            <a:pPr indent="-342900" lvl="0" marL="457200" rtl="0" algn="l">
              <a:spcBef>
                <a:spcPts val="1000"/>
              </a:spcBef>
              <a:spcAft>
                <a:spcPts val="0"/>
              </a:spcAft>
              <a:buSzPts val="1800"/>
              <a:buChar char="●"/>
            </a:pPr>
            <a:r>
              <a:rPr lang="en"/>
              <a:t>Jika kondisi benar, maka alur program di dalam </a:t>
            </a:r>
            <a:r>
              <a:rPr b="1" lang="en"/>
              <a:t>if</a:t>
            </a:r>
            <a:r>
              <a:rPr lang="en"/>
              <a:t> akan dijalankan</a:t>
            </a:r>
            <a:endParaRPr/>
          </a:p>
          <a:p>
            <a:pPr indent="-342900" lvl="0" marL="457200" rtl="0" algn="l">
              <a:spcBef>
                <a:spcPts val="1000"/>
              </a:spcBef>
              <a:spcAft>
                <a:spcPts val="0"/>
              </a:spcAft>
              <a:buSzPts val="1800"/>
              <a:buChar char="●"/>
            </a:pPr>
            <a:r>
              <a:rPr lang="en"/>
              <a:t>Jika kondisi tidak benar, maka lanjutkan pengecekan kondisi </a:t>
            </a:r>
            <a:r>
              <a:rPr b="1" lang="en"/>
              <a:t> else if</a:t>
            </a:r>
            <a:endParaRPr b="1"/>
          </a:p>
          <a:p>
            <a:pPr indent="-342900" lvl="0" marL="457200" rtl="0" algn="l">
              <a:spcBef>
                <a:spcPts val="1000"/>
              </a:spcBef>
              <a:spcAft>
                <a:spcPts val="1000"/>
              </a:spcAft>
              <a:buSzPts val="1800"/>
              <a:buChar char="●"/>
            </a:pPr>
            <a:r>
              <a:rPr lang="en"/>
              <a:t>Terakhir, jika tidak ada kondisi yang benar, maka jalankan alur program di blok else.</a:t>
            </a:r>
            <a:endParaRPr/>
          </a:p>
        </p:txBody>
      </p:sp>
      <p:sp>
        <p:nvSpPr>
          <p:cNvPr id="139" name="Google Shape;139;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3. Struktur IF/ELSE IF/ELSE</a:t>
            </a:r>
            <a:endParaRPr/>
          </a:p>
        </p:txBody>
      </p:sp>
      <p:pic>
        <p:nvPicPr>
          <p:cNvPr id="140" name="Google Shape;140;p26"/>
          <p:cNvPicPr preferRelativeResize="0"/>
          <p:nvPr/>
        </p:nvPicPr>
        <p:blipFill>
          <a:blip r:embed="rId3">
            <a:alphaModFix/>
          </a:blip>
          <a:stretch>
            <a:fillRect/>
          </a:stretch>
        </p:blipFill>
        <p:spPr>
          <a:xfrm>
            <a:off x="5091083" y="705476"/>
            <a:ext cx="3459391" cy="416530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3. Struktur IF/ELSE IF/ELSE</a:t>
            </a:r>
            <a:endParaRPr/>
          </a:p>
        </p:txBody>
      </p:sp>
      <p:pic>
        <p:nvPicPr>
          <p:cNvPr id="146" name="Google Shape;146;p27"/>
          <p:cNvPicPr preferRelativeResize="0"/>
          <p:nvPr/>
        </p:nvPicPr>
        <p:blipFill>
          <a:blip r:embed="rId3">
            <a:alphaModFix/>
          </a:blip>
          <a:stretch>
            <a:fillRect/>
          </a:stretch>
        </p:blipFill>
        <p:spPr>
          <a:xfrm>
            <a:off x="311700" y="963775"/>
            <a:ext cx="4405555" cy="3820977"/>
          </a:xfrm>
          <a:prstGeom prst="rect">
            <a:avLst/>
          </a:prstGeom>
          <a:noFill/>
          <a:ln>
            <a:noFill/>
          </a:ln>
        </p:spPr>
      </p:pic>
      <p:pic>
        <p:nvPicPr>
          <p:cNvPr id="147" name="Google Shape;147;p27"/>
          <p:cNvPicPr preferRelativeResize="0"/>
          <p:nvPr/>
        </p:nvPicPr>
        <p:blipFill>
          <a:blip r:embed="rId4">
            <a:alphaModFix/>
          </a:blip>
          <a:stretch>
            <a:fillRect/>
          </a:stretch>
        </p:blipFill>
        <p:spPr>
          <a:xfrm>
            <a:off x="4824530" y="1059600"/>
            <a:ext cx="4007758" cy="3820976"/>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3. Struktur IF/ELSE IF/ELSE (Contoh)</a:t>
            </a:r>
            <a:endParaRPr/>
          </a:p>
        </p:txBody>
      </p:sp>
      <p:pic>
        <p:nvPicPr>
          <p:cNvPr id="153" name="Google Shape;153;p28"/>
          <p:cNvPicPr preferRelativeResize="0"/>
          <p:nvPr/>
        </p:nvPicPr>
        <p:blipFill>
          <a:blip r:embed="rId3">
            <a:alphaModFix/>
          </a:blip>
          <a:stretch>
            <a:fillRect/>
          </a:stretch>
        </p:blipFill>
        <p:spPr>
          <a:xfrm>
            <a:off x="152400" y="1170125"/>
            <a:ext cx="8839204" cy="3193853"/>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pic>
        <p:nvPicPr>
          <p:cNvPr id="158" name="Google Shape;158;p29"/>
          <p:cNvPicPr preferRelativeResize="0"/>
          <p:nvPr/>
        </p:nvPicPr>
        <p:blipFill>
          <a:blip r:embed="rId3">
            <a:alphaModFix/>
          </a:blip>
          <a:stretch>
            <a:fillRect/>
          </a:stretch>
        </p:blipFill>
        <p:spPr>
          <a:xfrm>
            <a:off x="572400" y="285050"/>
            <a:ext cx="3208849" cy="1807725"/>
          </a:xfrm>
          <a:prstGeom prst="rect">
            <a:avLst/>
          </a:prstGeom>
          <a:noFill/>
          <a:ln cap="flat" cmpd="sng" w="9525">
            <a:solidFill>
              <a:schemeClr val="dk2"/>
            </a:solidFill>
            <a:prstDash val="solid"/>
            <a:round/>
            <a:headEnd len="sm" w="sm" type="none"/>
            <a:tailEnd len="sm" w="sm" type="none"/>
          </a:ln>
        </p:spPr>
      </p:pic>
      <p:pic>
        <p:nvPicPr>
          <p:cNvPr id="159" name="Google Shape;159;p29"/>
          <p:cNvPicPr preferRelativeResize="0"/>
          <p:nvPr/>
        </p:nvPicPr>
        <p:blipFill>
          <a:blip r:embed="rId4">
            <a:alphaModFix/>
          </a:blip>
          <a:stretch>
            <a:fillRect/>
          </a:stretch>
        </p:blipFill>
        <p:spPr>
          <a:xfrm>
            <a:off x="1659050" y="2262650"/>
            <a:ext cx="2971900" cy="2628399"/>
          </a:xfrm>
          <a:prstGeom prst="rect">
            <a:avLst/>
          </a:prstGeom>
          <a:noFill/>
          <a:ln cap="flat" cmpd="sng" w="9525">
            <a:solidFill>
              <a:schemeClr val="dk2"/>
            </a:solidFill>
            <a:prstDash val="solid"/>
            <a:round/>
            <a:headEnd len="sm" w="sm" type="none"/>
            <a:tailEnd len="sm" w="sm" type="none"/>
          </a:ln>
        </p:spPr>
      </p:pic>
      <p:pic>
        <p:nvPicPr>
          <p:cNvPr id="160" name="Google Shape;160;p29"/>
          <p:cNvPicPr preferRelativeResize="0"/>
          <p:nvPr/>
        </p:nvPicPr>
        <p:blipFill>
          <a:blip r:embed="rId5">
            <a:alphaModFix/>
          </a:blip>
          <a:stretch>
            <a:fillRect/>
          </a:stretch>
        </p:blipFill>
        <p:spPr>
          <a:xfrm>
            <a:off x="5155850" y="565900"/>
            <a:ext cx="3281524" cy="3951127"/>
          </a:xfrm>
          <a:prstGeom prst="rect">
            <a:avLst/>
          </a:prstGeom>
          <a:noFill/>
          <a:ln cap="flat" cmpd="sng" w="9525">
            <a:solidFill>
              <a:schemeClr val="dk2"/>
            </a:solidFill>
            <a:prstDash val="solid"/>
            <a:round/>
            <a:headEnd len="sm" w="sm" type="none"/>
            <a:tailEnd len="sm" w="sm" type="none"/>
          </a:ln>
        </p:spPr>
      </p:pic>
      <p:sp>
        <p:nvSpPr>
          <p:cNvPr id="161" name="Google Shape;161;p29"/>
          <p:cNvSpPr txBox="1"/>
          <p:nvPr/>
        </p:nvSpPr>
        <p:spPr>
          <a:xfrm>
            <a:off x="3286550" y="152425"/>
            <a:ext cx="339000" cy="461700"/>
          </a:xfrm>
          <a:prstGeom prst="rect">
            <a:avLst/>
          </a:prstGeom>
          <a:solidFill>
            <a:srgbClr val="D9EAD3"/>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2"/>
                </a:solidFill>
                <a:latin typeface="Rubik"/>
                <a:ea typeface="Rubik"/>
                <a:cs typeface="Rubik"/>
                <a:sym typeface="Rubik"/>
              </a:rPr>
              <a:t>1</a:t>
            </a:r>
            <a:endParaRPr sz="1800">
              <a:solidFill>
                <a:schemeClr val="dk2"/>
              </a:solidFill>
              <a:latin typeface="Rubik"/>
              <a:ea typeface="Rubik"/>
              <a:cs typeface="Rubik"/>
              <a:sym typeface="Rubik"/>
            </a:endParaRPr>
          </a:p>
        </p:txBody>
      </p:sp>
      <p:sp>
        <p:nvSpPr>
          <p:cNvPr id="162" name="Google Shape;162;p29"/>
          <p:cNvSpPr txBox="1"/>
          <p:nvPr/>
        </p:nvSpPr>
        <p:spPr>
          <a:xfrm>
            <a:off x="4080050" y="2043900"/>
            <a:ext cx="339000" cy="461700"/>
          </a:xfrm>
          <a:prstGeom prst="rect">
            <a:avLst/>
          </a:prstGeom>
          <a:solidFill>
            <a:srgbClr val="D9EAD3"/>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2"/>
                </a:solidFill>
                <a:latin typeface="Rubik"/>
                <a:ea typeface="Rubik"/>
                <a:cs typeface="Rubik"/>
                <a:sym typeface="Rubik"/>
              </a:rPr>
              <a:t>2</a:t>
            </a:r>
            <a:endParaRPr sz="1800">
              <a:solidFill>
                <a:schemeClr val="dk2"/>
              </a:solidFill>
              <a:latin typeface="Rubik"/>
              <a:ea typeface="Rubik"/>
              <a:cs typeface="Rubik"/>
              <a:sym typeface="Rubik"/>
            </a:endParaRPr>
          </a:p>
        </p:txBody>
      </p:sp>
      <p:sp>
        <p:nvSpPr>
          <p:cNvPr id="163" name="Google Shape;163;p29"/>
          <p:cNvSpPr txBox="1"/>
          <p:nvPr/>
        </p:nvSpPr>
        <p:spPr>
          <a:xfrm>
            <a:off x="7821100" y="324600"/>
            <a:ext cx="339000" cy="461700"/>
          </a:xfrm>
          <a:prstGeom prst="rect">
            <a:avLst/>
          </a:prstGeom>
          <a:solidFill>
            <a:srgbClr val="D9EAD3"/>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2"/>
                </a:solidFill>
                <a:latin typeface="Rubik"/>
                <a:ea typeface="Rubik"/>
                <a:cs typeface="Rubik"/>
                <a:sym typeface="Rubik"/>
              </a:rPr>
              <a:t>3</a:t>
            </a:r>
            <a:endParaRPr sz="1800">
              <a:solidFill>
                <a:schemeClr val="dk2"/>
              </a:solidFill>
              <a:latin typeface="Rubik"/>
              <a:ea typeface="Rubik"/>
              <a:cs typeface="Rubik"/>
              <a:sym typeface="Rubik"/>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30"/>
          <p:cNvSpPr txBox="1"/>
          <p:nvPr>
            <p:ph type="title"/>
          </p:nvPr>
        </p:nvSpPr>
        <p:spPr>
          <a:xfrm>
            <a:off x="915475" y="2202300"/>
            <a:ext cx="7309800" cy="738900"/>
          </a:xfrm>
          <a:prstGeom prst="rect">
            <a:avLst/>
          </a:prstGeom>
        </p:spPr>
        <p:txBody>
          <a:bodyPr anchorCtr="0" anchor="ctr" bIns="91425" lIns="91425" spcFirstLastPara="1" rIns="91425" wrap="square" tIns="91425">
            <a:spAutoFit/>
          </a:bodyPr>
          <a:lstStyle/>
          <a:p>
            <a:pPr indent="0" lvl="0" marL="0" rtl="0" algn="ctr">
              <a:spcBef>
                <a:spcPts val="0"/>
              </a:spcBef>
              <a:spcAft>
                <a:spcPts val="0"/>
              </a:spcAft>
              <a:buNone/>
            </a:pPr>
            <a:r>
              <a:rPr lang="en">
                <a:solidFill>
                  <a:schemeClr val="lt1"/>
                </a:solidFill>
              </a:rPr>
              <a:t>Nested IF</a:t>
            </a:r>
            <a:endParaRPr>
              <a:solidFill>
                <a:schemeClr val="lt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31"/>
          <p:cNvSpPr txBox="1"/>
          <p:nvPr>
            <p:ph idx="1" type="body"/>
          </p:nvPr>
        </p:nvSpPr>
        <p:spPr>
          <a:xfrm>
            <a:off x="311700" y="1152475"/>
            <a:ext cx="4260300" cy="36741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Di dalam blok IF, kita bisa buat blok IF lagi. Ini disebut </a:t>
            </a:r>
            <a:r>
              <a:rPr b="1" lang="en"/>
              <a:t>Nested IF</a:t>
            </a:r>
            <a:r>
              <a:rPr lang="en"/>
              <a:t>.</a:t>
            </a:r>
            <a:endParaRPr/>
          </a:p>
          <a:p>
            <a:pPr indent="-342900" lvl="0" marL="457200" rtl="0" algn="l">
              <a:spcBef>
                <a:spcPts val="1000"/>
              </a:spcBef>
              <a:spcAft>
                <a:spcPts val="1000"/>
              </a:spcAft>
              <a:buSzPts val="1800"/>
              <a:buChar char="●"/>
            </a:pPr>
            <a:r>
              <a:rPr lang="en"/>
              <a:t>Disarankan membuat nested if sampai max 3 level, supaya kode mudah dibaca.</a:t>
            </a:r>
            <a:endParaRPr/>
          </a:p>
        </p:txBody>
      </p:sp>
      <p:sp>
        <p:nvSpPr>
          <p:cNvPr id="174" name="Google Shape;174;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Nested IF</a:t>
            </a:r>
            <a:endParaRPr/>
          </a:p>
        </p:txBody>
      </p:sp>
      <p:sp>
        <p:nvSpPr>
          <p:cNvPr id="175" name="Google Shape;175;p31"/>
          <p:cNvSpPr txBox="1"/>
          <p:nvPr/>
        </p:nvSpPr>
        <p:spPr>
          <a:xfrm>
            <a:off x="4642425" y="655825"/>
            <a:ext cx="42444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2"/>
                </a:solidFill>
                <a:latin typeface="Shantell Sans"/>
                <a:ea typeface="Shantell Sans"/>
                <a:cs typeface="Shantell Sans"/>
                <a:sym typeface="Shantell Sans"/>
              </a:rPr>
              <a:t>Contoh nested IF</a:t>
            </a:r>
            <a:endParaRPr sz="1800">
              <a:solidFill>
                <a:schemeClr val="dk2"/>
              </a:solidFill>
              <a:latin typeface="Shantell Sans"/>
              <a:ea typeface="Shantell Sans"/>
              <a:cs typeface="Shantell Sans"/>
              <a:sym typeface="Shantell Sans"/>
            </a:endParaRPr>
          </a:p>
        </p:txBody>
      </p:sp>
      <p:pic>
        <p:nvPicPr>
          <p:cNvPr id="176" name="Google Shape;176;p31"/>
          <p:cNvPicPr preferRelativeResize="0"/>
          <p:nvPr/>
        </p:nvPicPr>
        <p:blipFill>
          <a:blip r:embed="rId3">
            <a:alphaModFix/>
          </a:blip>
          <a:stretch>
            <a:fillRect/>
          </a:stretch>
        </p:blipFill>
        <p:spPr>
          <a:xfrm>
            <a:off x="4631025" y="1196250"/>
            <a:ext cx="4267199" cy="2815717"/>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ph idx="1" type="body"/>
          </p:nvPr>
        </p:nvSpPr>
        <p:spPr>
          <a:xfrm>
            <a:off x="311700" y="1152475"/>
            <a:ext cx="8317200" cy="35196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Percabangan dalam pemrograman</a:t>
            </a:r>
            <a:endParaRPr/>
          </a:p>
          <a:p>
            <a:pPr indent="-342900" lvl="0" marL="457200" rtl="0" algn="l">
              <a:spcBef>
                <a:spcPts val="0"/>
              </a:spcBef>
              <a:spcAft>
                <a:spcPts val="0"/>
              </a:spcAft>
              <a:buSzPts val="1800"/>
              <a:buChar char="●"/>
            </a:pPr>
            <a:r>
              <a:rPr lang="en"/>
              <a:t>Struktur percabangan </a:t>
            </a:r>
            <a:r>
              <a:rPr b="1" i="1" lang="en"/>
              <a:t>if</a:t>
            </a:r>
            <a:r>
              <a:rPr lang="en"/>
              <a:t>, </a:t>
            </a:r>
            <a:r>
              <a:rPr b="1" i="1" lang="en"/>
              <a:t>if/else</a:t>
            </a:r>
            <a:r>
              <a:rPr lang="en"/>
              <a:t>, </a:t>
            </a:r>
            <a:r>
              <a:rPr b="1" i="1" lang="en"/>
              <a:t>if/else if/else</a:t>
            </a:r>
            <a:endParaRPr b="1" i="1"/>
          </a:p>
          <a:p>
            <a:pPr indent="-342900" lvl="0" marL="457200" rtl="0" algn="l">
              <a:spcBef>
                <a:spcPts val="0"/>
              </a:spcBef>
              <a:spcAft>
                <a:spcPts val="0"/>
              </a:spcAft>
              <a:buSzPts val="1800"/>
              <a:buChar char="●"/>
            </a:pPr>
            <a:r>
              <a:rPr lang="en"/>
              <a:t>Latihan</a:t>
            </a:r>
            <a:endParaRPr/>
          </a:p>
        </p:txBody>
      </p:sp>
      <p:sp>
        <p:nvSpPr>
          <p:cNvPr id="62" name="Google Shape;62;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Agenda kita..</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pic>
        <p:nvPicPr>
          <p:cNvPr id="181" name="Google Shape;181;p32"/>
          <p:cNvPicPr preferRelativeResize="0"/>
          <p:nvPr/>
        </p:nvPicPr>
        <p:blipFill>
          <a:blip r:embed="rId3">
            <a:alphaModFix/>
          </a:blip>
          <a:stretch>
            <a:fillRect/>
          </a:stretch>
        </p:blipFill>
        <p:spPr>
          <a:xfrm>
            <a:off x="498775" y="401401"/>
            <a:ext cx="5926849" cy="4208075"/>
          </a:xfrm>
          <a:prstGeom prst="rect">
            <a:avLst/>
          </a:prstGeom>
          <a:noFill/>
          <a:ln>
            <a:noFill/>
          </a:ln>
        </p:spPr>
      </p:pic>
      <p:sp>
        <p:nvSpPr>
          <p:cNvPr id="182" name="Google Shape;182;p32"/>
          <p:cNvSpPr txBox="1"/>
          <p:nvPr/>
        </p:nvSpPr>
        <p:spPr>
          <a:xfrm>
            <a:off x="6094100" y="700025"/>
            <a:ext cx="2755800" cy="101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2"/>
                </a:solidFill>
                <a:latin typeface="Shantell Sans"/>
                <a:ea typeface="Shantell Sans"/>
                <a:cs typeface="Shantell Sans"/>
                <a:sym typeface="Shantell Sans"/>
              </a:rPr>
              <a:t>Terlalu banyak Nested IF membuat kode sulit dibaca dan dipahami.</a:t>
            </a:r>
            <a:endParaRPr sz="1800">
              <a:solidFill>
                <a:schemeClr val="dk2"/>
              </a:solidFill>
              <a:latin typeface="Shantell Sans"/>
              <a:ea typeface="Shantell Sans"/>
              <a:cs typeface="Shantell Sans"/>
              <a:sym typeface="Shantell Sans"/>
            </a:endParaRPr>
          </a:p>
        </p:txBody>
      </p:sp>
      <p:sp>
        <p:nvSpPr>
          <p:cNvPr id="183" name="Google Shape;183;p32"/>
          <p:cNvSpPr txBox="1"/>
          <p:nvPr/>
        </p:nvSpPr>
        <p:spPr>
          <a:xfrm>
            <a:off x="5922250" y="3306275"/>
            <a:ext cx="2755800" cy="101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2"/>
                </a:solidFill>
                <a:latin typeface="Shantell Sans"/>
                <a:ea typeface="Shantell Sans"/>
                <a:cs typeface="Shantell Sans"/>
                <a:sym typeface="Shantell Sans"/>
              </a:rPr>
              <a:t>Solusi: gunakan IF bentuk pertama dengan kondisi negatif</a:t>
            </a:r>
            <a:endParaRPr sz="1800">
              <a:solidFill>
                <a:schemeClr val="dk2"/>
              </a:solidFill>
              <a:latin typeface="Shantell Sans"/>
              <a:ea typeface="Shantell Sans"/>
              <a:cs typeface="Shantell Sans"/>
              <a:sym typeface="Shantell Sans"/>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33"/>
          <p:cNvSpPr txBox="1"/>
          <p:nvPr/>
        </p:nvSpPr>
        <p:spPr>
          <a:xfrm>
            <a:off x="582150" y="434800"/>
            <a:ext cx="2755800" cy="101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2"/>
                </a:solidFill>
                <a:latin typeface="Shantell Sans"/>
                <a:ea typeface="Shantell Sans"/>
                <a:cs typeface="Shantell Sans"/>
                <a:sym typeface="Shantell Sans"/>
              </a:rPr>
              <a:t>Terlalu banyak Nested IF membuat kode sulit dibaca dan dipahami.</a:t>
            </a:r>
            <a:endParaRPr sz="1800">
              <a:solidFill>
                <a:schemeClr val="dk2"/>
              </a:solidFill>
              <a:latin typeface="Shantell Sans"/>
              <a:ea typeface="Shantell Sans"/>
              <a:cs typeface="Shantell Sans"/>
              <a:sym typeface="Shantell Sans"/>
            </a:endParaRPr>
          </a:p>
        </p:txBody>
      </p:sp>
      <p:sp>
        <p:nvSpPr>
          <p:cNvPr id="189" name="Google Shape;189;p33"/>
          <p:cNvSpPr txBox="1"/>
          <p:nvPr/>
        </p:nvSpPr>
        <p:spPr>
          <a:xfrm>
            <a:off x="5187725" y="434800"/>
            <a:ext cx="3242400" cy="101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chemeClr val="dk2"/>
                </a:solidFill>
                <a:latin typeface="Shantell Sans"/>
                <a:ea typeface="Shantell Sans"/>
                <a:cs typeface="Shantell Sans"/>
                <a:sym typeface="Shantell Sans"/>
              </a:rPr>
              <a:t>Solusi:</a:t>
            </a:r>
            <a:r>
              <a:rPr lang="en" sz="1800">
                <a:solidFill>
                  <a:schemeClr val="dk2"/>
                </a:solidFill>
                <a:latin typeface="Shantell Sans"/>
                <a:ea typeface="Shantell Sans"/>
                <a:cs typeface="Shantell Sans"/>
                <a:sym typeface="Shantell Sans"/>
              </a:rPr>
              <a:t> gunakan IF bentuk pertama dengan kondisi negatif</a:t>
            </a:r>
            <a:endParaRPr sz="1800">
              <a:solidFill>
                <a:schemeClr val="dk2"/>
              </a:solidFill>
              <a:latin typeface="Shantell Sans"/>
              <a:ea typeface="Shantell Sans"/>
              <a:cs typeface="Shantell Sans"/>
              <a:sym typeface="Shantell Sans"/>
            </a:endParaRPr>
          </a:p>
        </p:txBody>
      </p:sp>
      <p:pic>
        <p:nvPicPr>
          <p:cNvPr id="190" name="Google Shape;190;p33"/>
          <p:cNvPicPr preferRelativeResize="0"/>
          <p:nvPr/>
        </p:nvPicPr>
        <p:blipFill>
          <a:blip r:embed="rId3">
            <a:alphaModFix/>
          </a:blip>
          <a:stretch>
            <a:fillRect/>
          </a:stretch>
        </p:blipFill>
        <p:spPr>
          <a:xfrm>
            <a:off x="447150" y="1599050"/>
            <a:ext cx="3730000" cy="2461250"/>
          </a:xfrm>
          <a:prstGeom prst="rect">
            <a:avLst/>
          </a:prstGeom>
          <a:noFill/>
          <a:ln>
            <a:noFill/>
          </a:ln>
        </p:spPr>
      </p:pic>
      <p:pic>
        <p:nvPicPr>
          <p:cNvPr id="191" name="Google Shape;191;p33"/>
          <p:cNvPicPr preferRelativeResize="0"/>
          <p:nvPr/>
        </p:nvPicPr>
        <p:blipFill>
          <a:blip r:embed="rId4">
            <a:alphaModFix/>
          </a:blip>
          <a:stretch>
            <a:fillRect/>
          </a:stretch>
        </p:blipFill>
        <p:spPr>
          <a:xfrm>
            <a:off x="5187725" y="1517225"/>
            <a:ext cx="3277000" cy="3007300"/>
          </a:xfrm>
          <a:prstGeom prst="rect">
            <a:avLst/>
          </a:prstGeom>
          <a:noFill/>
          <a:ln>
            <a:noFill/>
          </a:ln>
        </p:spPr>
      </p:pic>
      <p:sp>
        <p:nvSpPr>
          <p:cNvPr id="192" name="Google Shape;192;p33"/>
          <p:cNvSpPr/>
          <p:nvPr/>
        </p:nvSpPr>
        <p:spPr>
          <a:xfrm>
            <a:off x="4413975" y="2608600"/>
            <a:ext cx="449400" cy="2874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cxnSp>
        <p:nvCxnSpPr>
          <p:cNvPr id="193" name="Google Shape;193;p33"/>
          <p:cNvCxnSpPr/>
          <p:nvPr/>
        </p:nvCxnSpPr>
        <p:spPr>
          <a:xfrm>
            <a:off x="5563525" y="1820125"/>
            <a:ext cx="2313900" cy="7500"/>
          </a:xfrm>
          <a:prstGeom prst="straightConnector1">
            <a:avLst/>
          </a:prstGeom>
          <a:noFill/>
          <a:ln cap="flat" cmpd="sng" w="9525">
            <a:solidFill>
              <a:srgbClr val="FF0000"/>
            </a:solidFill>
            <a:prstDash val="solid"/>
            <a:round/>
            <a:headEnd len="med" w="med" type="none"/>
            <a:tailEnd len="med" w="med" type="none"/>
          </a:ln>
        </p:spPr>
      </p:cxnSp>
      <p:cxnSp>
        <p:nvCxnSpPr>
          <p:cNvPr id="194" name="Google Shape;194;p33"/>
          <p:cNvCxnSpPr/>
          <p:nvPr/>
        </p:nvCxnSpPr>
        <p:spPr>
          <a:xfrm>
            <a:off x="5563525" y="2748550"/>
            <a:ext cx="2313900" cy="7500"/>
          </a:xfrm>
          <a:prstGeom prst="straightConnector1">
            <a:avLst/>
          </a:prstGeom>
          <a:noFill/>
          <a:ln cap="flat" cmpd="sng" w="9525">
            <a:solidFill>
              <a:srgbClr val="FF0000"/>
            </a:solidFill>
            <a:prstDash val="solid"/>
            <a:round/>
            <a:headEnd len="med" w="med" type="none"/>
            <a:tailEnd len="med" w="med" type="none"/>
          </a:ln>
        </p:spPr>
      </p:cxn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34"/>
          <p:cNvSpPr txBox="1"/>
          <p:nvPr>
            <p:ph type="title"/>
          </p:nvPr>
        </p:nvSpPr>
        <p:spPr>
          <a:xfrm>
            <a:off x="915475" y="2202300"/>
            <a:ext cx="7309800" cy="738900"/>
          </a:xfrm>
          <a:prstGeom prst="rect">
            <a:avLst/>
          </a:prstGeom>
        </p:spPr>
        <p:txBody>
          <a:bodyPr anchorCtr="0" anchor="ctr" bIns="91425" lIns="91425" spcFirstLastPara="1" rIns="91425" wrap="square" tIns="91425">
            <a:spAutoFit/>
          </a:bodyPr>
          <a:lstStyle/>
          <a:p>
            <a:pPr indent="0" lvl="0" marL="0" rtl="0" algn="ctr">
              <a:spcBef>
                <a:spcPts val="0"/>
              </a:spcBef>
              <a:spcAft>
                <a:spcPts val="0"/>
              </a:spcAft>
              <a:buNone/>
            </a:pPr>
            <a:r>
              <a:rPr lang="en">
                <a:solidFill>
                  <a:schemeClr val="lt1"/>
                </a:solidFill>
              </a:rPr>
              <a:t>Latihan</a:t>
            </a:r>
            <a:endParaRPr>
              <a:solidFill>
                <a:schemeClr val="lt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3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 Latihan 1: if/else</a:t>
            </a:r>
            <a:endParaRPr/>
          </a:p>
        </p:txBody>
      </p:sp>
      <p:sp>
        <p:nvSpPr>
          <p:cNvPr id="205" name="Google Shape;205;p35"/>
          <p:cNvSpPr txBox="1"/>
          <p:nvPr>
            <p:ph idx="1" type="body"/>
          </p:nvPr>
        </p:nvSpPr>
        <p:spPr>
          <a:xfrm>
            <a:off x="311700" y="1152475"/>
            <a:ext cx="4291200" cy="3453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rabicPeriod"/>
            </a:pPr>
            <a:r>
              <a:rPr lang="en"/>
              <a:t>Buat folder di  </a:t>
            </a:r>
            <a:r>
              <a:rPr b="1" lang="en"/>
              <a:t>pertemuan-7</a:t>
            </a:r>
            <a:r>
              <a:rPr lang="en"/>
              <a:t>, dengan nama </a:t>
            </a:r>
            <a:r>
              <a:rPr b="1" lang="en"/>
              <a:t>wallet-app</a:t>
            </a:r>
            <a:endParaRPr b="1"/>
          </a:p>
          <a:p>
            <a:pPr indent="-342900" lvl="0" marL="457200" rtl="0" algn="l">
              <a:spcBef>
                <a:spcPts val="0"/>
              </a:spcBef>
              <a:spcAft>
                <a:spcPts val="0"/>
              </a:spcAft>
              <a:buSzPts val="1800"/>
              <a:buAutoNum type="arabicPeriod"/>
            </a:pPr>
            <a:r>
              <a:rPr lang="en"/>
              <a:t>Buat dua file:</a:t>
            </a:r>
            <a:endParaRPr/>
          </a:p>
          <a:p>
            <a:pPr indent="-317500" lvl="1" marL="914400" rtl="0" algn="l">
              <a:spcBef>
                <a:spcPts val="0"/>
              </a:spcBef>
              <a:spcAft>
                <a:spcPts val="0"/>
              </a:spcAft>
              <a:buSzPts val="1400"/>
              <a:buAutoNum type="alphaLcPeriod"/>
            </a:pPr>
            <a:r>
              <a:rPr lang="en"/>
              <a:t>Index.html berisi login untuk input PIN</a:t>
            </a:r>
            <a:endParaRPr/>
          </a:p>
          <a:p>
            <a:pPr indent="-317500" lvl="1" marL="914400" rtl="0" algn="l">
              <a:spcBef>
                <a:spcPts val="0"/>
              </a:spcBef>
              <a:spcAft>
                <a:spcPts val="0"/>
              </a:spcAft>
              <a:buSzPts val="1400"/>
              <a:buAutoNum type="alphaLcPeriod"/>
            </a:pPr>
            <a:r>
              <a:rPr lang="en"/>
              <a:t>Saldo.html berisi program topup dan tarik saldo (copy dari pertemuan-4)</a:t>
            </a:r>
            <a:endParaRPr/>
          </a:p>
          <a:p>
            <a:pPr indent="-342900" lvl="0" marL="457200" rtl="0" algn="l">
              <a:spcBef>
                <a:spcPts val="0"/>
              </a:spcBef>
              <a:spcAft>
                <a:spcPts val="0"/>
              </a:spcAft>
              <a:buSzPts val="1800"/>
              <a:buAutoNum type="arabicPeriod"/>
            </a:pPr>
            <a:r>
              <a:rPr lang="en"/>
              <a:t>Gunakan if/else pada saldo.html</a:t>
            </a:r>
            <a:endParaRPr/>
          </a:p>
        </p:txBody>
      </p:sp>
      <p:pic>
        <p:nvPicPr>
          <p:cNvPr id="206" name="Google Shape;206;p35"/>
          <p:cNvPicPr preferRelativeResize="0"/>
          <p:nvPr/>
        </p:nvPicPr>
        <p:blipFill>
          <a:blip r:embed="rId3">
            <a:alphaModFix/>
          </a:blip>
          <a:stretch>
            <a:fillRect/>
          </a:stretch>
        </p:blipFill>
        <p:spPr>
          <a:xfrm>
            <a:off x="5308900" y="914575"/>
            <a:ext cx="2996075" cy="1581400"/>
          </a:xfrm>
          <a:prstGeom prst="rect">
            <a:avLst/>
          </a:prstGeom>
          <a:noFill/>
          <a:ln cap="flat" cmpd="sng" w="9525">
            <a:solidFill>
              <a:schemeClr val="dk2"/>
            </a:solidFill>
            <a:prstDash val="solid"/>
            <a:round/>
            <a:headEnd len="sm" w="sm" type="none"/>
            <a:tailEnd len="sm" w="sm" type="none"/>
          </a:ln>
        </p:spPr>
      </p:pic>
      <p:pic>
        <p:nvPicPr>
          <p:cNvPr id="207" name="Google Shape;207;p35"/>
          <p:cNvPicPr preferRelativeResize="0"/>
          <p:nvPr/>
        </p:nvPicPr>
        <p:blipFill>
          <a:blip r:embed="rId4">
            <a:alphaModFix/>
          </a:blip>
          <a:stretch>
            <a:fillRect/>
          </a:stretch>
        </p:blipFill>
        <p:spPr>
          <a:xfrm>
            <a:off x="5308900" y="2719125"/>
            <a:ext cx="2996075" cy="1751533"/>
          </a:xfrm>
          <a:prstGeom prst="rect">
            <a:avLst/>
          </a:prstGeom>
          <a:noFill/>
          <a:ln cap="flat" cmpd="sng" w="9525">
            <a:solidFill>
              <a:schemeClr val="dk2"/>
            </a:solidFill>
            <a:prstDash val="solid"/>
            <a:round/>
            <a:headEnd len="sm" w="sm" type="none"/>
            <a:tailEnd len="sm" w="sm" type="none"/>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3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 Latihan 2: Checkout</a:t>
            </a:r>
            <a:endParaRPr/>
          </a:p>
        </p:txBody>
      </p:sp>
      <p:sp>
        <p:nvSpPr>
          <p:cNvPr id="213" name="Google Shape;213;p36"/>
          <p:cNvSpPr txBox="1"/>
          <p:nvPr>
            <p:ph idx="1" type="body"/>
          </p:nvPr>
        </p:nvSpPr>
        <p:spPr>
          <a:xfrm>
            <a:off x="311700" y="1152475"/>
            <a:ext cx="3313800" cy="3453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rabicPeriod"/>
            </a:pPr>
            <a:r>
              <a:rPr lang="en"/>
              <a:t>File dengan nama </a:t>
            </a:r>
            <a:r>
              <a:rPr b="1" lang="en"/>
              <a:t>latihan-checkout.html</a:t>
            </a:r>
            <a:endParaRPr b="1"/>
          </a:p>
          <a:p>
            <a:pPr indent="-342900" lvl="0" marL="457200" rtl="0" algn="l">
              <a:spcBef>
                <a:spcPts val="0"/>
              </a:spcBef>
              <a:spcAft>
                <a:spcPts val="0"/>
              </a:spcAft>
              <a:buSzPts val="1800"/>
              <a:buAutoNum type="arabicPeriod"/>
            </a:pPr>
            <a:r>
              <a:rPr lang="en"/>
              <a:t>Ketentuan checkout:</a:t>
            </a:r>
            <a:endParaRPr/>
          </a:p>
          <a:p>
            <a:pPr indent="-317500" lvl="1" marL="914400" rtl="0" algn="l">
              <a:spcBef>
                <a:spcPts val="0"/>
              </a:spcBef>
              <a:spcAft>
                <a:spcPts val="0"/>
              </a:spcAft>
              <a:buSzPts val="1400"/>
              <a:buAutoNum type="alphaLcPeriod"/>
            </a:pPr>
            <a:r>
              <a:rPr lang="en"/>
              <a:t>Jika pembayaran dengan </a:t>
            </a:r>
            <a:r>
              <a:rPr lang="en"/>
              <a:t>Pay Later</a:t>
            </a:r>
            <a:r>
              <a:rPr lang="en"/>
              <a:t> maka dapat </a:t>
            </a:r>
            <a:r>
              <a:rPr b="1" lang="en">
                <a:highlight>
                  <a:srgbClr val="D9EAD3"/>
                </a:highlight>
              </a:rPr>
              <a:t>cashback 10%</a:t>
            </a:r>
            <a:r>
              <a:rPr lang="en"/>
              <a:t> dari total belanja tapi batas maximum cashback adalah </a:t>
            </a:r>
            <a:r>
              <a:rPr b="1" lang="en">
                <a:highlight>
                  <a:srgbClr val="D9EAD3"/>
                </a:highlight>
              </a:rPr>
              <a:t>50.000</a:t>
            </a:r>
            <a:endParaRPr b="1">
              <a:highlight>
                <a:srgbClr val="D9EAD3"/>
              </a:highlight>
            </a:endParaRPr>
          </a:p>
          <a:p>
            <a:pPr indent="-317500" lvl="1" marL="914400" rtl="0" algn="l">
              <a:spcBef>
                <a:spcPts val="0"/>
              </a:spcBef>
              <a:spcAft>
                <a:spcPts val="0"/>
              </a:spcAft>
              <a:buSzPts val="1400"/>
              <a:buAutoNum type="alphaLcPeriod"/>
            </a:pPr>
            <a:r>
              <a:rPr lang="en"/>
              <a:t>Jika input kode voucher yang diinput valid, maka dapat </a:t>
            </a:r>
            <a:r>
              <a:rPr b="1" lang="en">
                <a:highlight>
                  <a:srgbClr val="D9EAD3"/>
                </a:highlight>
              </a:rPr>
              <a:t>diskon 30%</a:t>
            </a:r>
            <a:endParaRPr b="1">
              <a:highlight>
                <a:srgbClr val="D9EAD3"/>
              </a:highlight>
            </a:endParaRPr>
          </a:p>
        </p:txBody>
      </p:sp>
      <p:pic>
        <p:nvPicPr>
          <p:cNvPr id="214" name="Google Shape;214;p36"/>
          <p:cNvPicPr preferRelativeResize="0"/>
          <p:nvPr/>
        </p:nvPicPr>
        <p:blipFill>
          <a:blip r:embed="rId3">
            <a:alphaModFix/>
          </a:blip>
          <a:stretch>
            <a:fillRect/>
          </a:stretch>
        </p:blipFill>
        <p:spPr>
          <a:xfrm>
            <a:off x="3549375" y="1066975"/>
            <a:ext cx="5353799" cy="3695383"/>
          </a:xfrm>
          <a:prstGeom prst="rect">
            <a:avLst/>
          </a:prstGeom>
          <a:noFill/>
          <a:ln>
            <a:noFill/>
          </a:ln>
        </p:spPr>
      </p:pic>
      <p:pic>
        <p:nvPicPr>
          <p:cNvPr descr="Latihan Coding Subuh pada pertemuan ke-7" id="215" name="Google Shape;215;p36" title="#CodingSubuh 07 - Latihan Checkout">
            <a:hlinkClick r:id="rId4"/>
          </p:cNvPr>
          <p:cNvPicPr preferRelativeResize="0"/>
          <p:nvPr/>
        </p:nvPicPr>
        <p:blipFill>
          <a:blip r:embed="rId5">
            <a:alphaModFix/>
          </a:blip>
          <a:stretch>
            <a:fillRect/>
          </a:stretch>
        </p:blipFill>
        <p:spPr>
          <a:xfrm>
            <a:off x="5894850" y="3227575"/>
            <a:ext cx="3048000" cy="17145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37"/>
          <p:cNvSpPr txBox="1"/>
          <p:nvPr>
            <p:ph type="ctrTitle"/>
          </p:nvPr>
        </p:nvSpPr>
        <p:spPr>
          <a:xfrm>
            <a:off x="311708" y="1277975"/>
            <a:ext cx="8520600" cy="1723800"/>
          </a:xfrm>
          <a:prstGeom prst="rect">
            <a:avLst/>
          </a:prstGeom>
        </p:spPr>
        <p:txBody>
          <a:bodyPr anchorCtr="0" anchor="b" bIns="91425" lIns="91425" spcFirstLastPara="1" rIns="91425" wrap="square" tIns="91425">
            <a:spAutoFit/>
          </a:bodyPr>
          <a:lstStyle/>
          <a:p>
            <a:pPr indent="0" lvl="0" marL="0" rtl="0" algn="ctr">
              <a:spcBef>
                <a:spcPts val="0"/>
              </a:spcBef>
              <a:spcAft>
                <a:spcPts val="0"/>
              </a:spcAft>
              <a:buNone/>
            </a:pPr>
            <a:r>
              <a:rPr lang="en"/>
              <a:t>🎉</a:t>
            </a:r>
            <a:endParaRPr/>
          </a:p>
          <a:p>
            <a:pPr indent="0" lvl="0" marL="0" rtl="0" algn="ctr">
              <a:spcBef>
                <a:spcPts val="0"/>
              </a:spcBef>
              <a:spcAft>
                <a:spcPts val="0"/>
              </a:spcAft>
              <a:buNone/>
            </a:pPr>
            <a:r>
              <a:rPr lang="en"/>
              <a:t>Selamat</a:t>
            </a:r>
            <a:endParaRPr/>
          </a:p>
        </p:txBody>
      </p:sp>
      <p:sp>
        <p:nvSpPr>
          <p:cNvPr id="221" name="Google Shape;221;p37"/>
          <p:cNvSpPr txBox="1"/>
          <p:nvPr>
            <p:ph idx="1" type="subTitle"/>
          </p:nvPr>
        </p:nvSpPr>
        <p:spPr>
          <a:xfrm>
            <a:off x="311700" y="2834125"/>
            <a:ext cx="8520600" cy="6156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None/>
            </a:pPr>
            <a:r>
              <a:rPr lang="en"/>
              <a:t>Kita</a:t>
            </a:r>
            <a:r>
              <a:rPr lang="en"/>
              <a:t> sudah selesai hari ini..</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3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Rekap: Sejauh ini kita sudah belajar..</a:t>
            </a:r>
            <a:endParaRPr/>
          </a:p>
        </p:txBody>
      </p:sp>
      <p:sp>
        <p:nvSpPr>
          <p:cNvPr id="227" name="Google Shape;227;p38"/>
          <p:cNvSpPr txBox="1"/>
          <p:nvPr>
            <p:ph idx="1" type="body"/>
          </p:nvPr>
        </p:nvSpPr>
        <p:spPr>
          <a:xfrm>
            <a:off x="311700" y="1152475"/>
            <a:ext cx="82584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en">
                <a:solidFill>
                  <a:schemeClr val="dk1"/>
                </a:solidFill>
              </a:rPr>
              <a:t>Percabangan dalam pemrograman</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Struktur percabangan if, if/else, if/else/if</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3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Resources &amp; Referensi</a:t>
            </a:r>
            <a:endParaRPr/>
          </a:p>
        </p:txBody>
      </p:sp>
      <p:sp>
        <p:nvSpPr>
          <p:cNvPr id="233" name="Google Shape;233;p3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Ilustrasi: </a:t>
            </a:r>
            <a:r>
              <a:rPr lang="en" u="sng">
                <a:solidFill>
                  <a:schemeClr val="hlink"/>
                </a:solidFill>
                <a:hlinkClick r:id="rId3"/>
              </a:rPr>
              <a:t>https://www.tldraw.com/r/T-zxVwtHPOG4v881mq-CE?v=390,1944,3792,1886&amp;p=page</a:t>
            </a:r>
            <a:r>
              <a:rPr lang="en"/>
              <a:t>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5"/>
          <p:cNvSpPr txBox="1"/>
          <p:nvPr>
            <p:ph type="title"/>
          </p:nvPr>
        </p:nvSpPr>
        <p:spPr>
          <a:xfrm>
            <a:off x="915475" y="1925250"/>
            <a:ext cx="7309800" cy="1293000"/>
          </a:xfrm>
          <a:prstGeom prst="rect">
            <a:avLst/>
          </a:prstGeom>
        </p:spPr>
        <p:txBody>
          <a:bodyPr anchorCtr="0" anchor="ctr" bIns="91425" lIns="91425" spcFirstLastPara="1" rIns="91425" wrap="square" tIns="91425">
            <a:spAutoFit/>
          </a:bodyPr>
          <a:lstStyle/>
          <a:p>
            <a:pPr indent="0" lvl="0" marL="0" rtl="0" algn="ctr">
              <a:spcBef>
                <a:spcPts val="0"/>
              </a:spcBef>
              <a:spcAft>
                <a:spcPts val="0"/>
              </a:spcAft>
              <a:buNone/>
            </a:pPr>
            <a:r>
              <a:rPr lang="en">
                <a:solidFill>
                  <a:schemeClr val="lt1"/>
                </a:solidFill>
              </a:rPr>
              <a:t>Percabangan dalam </a:t>
            </a:r>
            <a:endParaRPr>
              <a:solidFill>
                <a:schemeClr val="lt1"/>
              </a:solidFill>
            </a:endParaRPr>
          </a:p>
          <a:p>
            <a:pPr indent="0" lvl="0" marL="0" rtl="0" algn="ctr">
              <a:spcBef>
                <a:spcPts val="0"/>
              </a:spcBef>
              <a:spcAft>
                <a:spcPts val="0"/>
              </a:spcAft>
              <a:buNone/>
            </a:pPr>
            <a:r>
              <a:rPr lang="en">
                <a:solidFill>
                  <a:schemeClr val="lt1"/>
                </a:solidFill>
              </a:rPr>
              <a:t>Pemrograman</a:t>
            </a:r>
            <a:endParaRPr>
              <a:solidFill>
                <a:schemeClr val="lt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Masih ingat, tentang 3 elemen algoritma?</a:t>
            </a:r>
            <a:endParaRPr/>
          </a:p>
        </p:txBody>
      </p:sp>
      <p:pic>
        <p:nvPicPr>
          <p:cNvPr id="73" name="Google Shape;73;p16"/>
          <p:cNvPicPr preferRelativeResize="0"/>
          <p:nvPr/>
        </p:nvPicPr>
        <p:blipFill>
          <a:blip r:embed="rId3">
            <a:alphaModFix/>
          </a:blip>
          <a:stretch>
            <a:fillRect/>
          </a:stretch>
        </p:blipFill>
        <p:spPr>
          <a:xfrm>
            <a:off x="1223937" y="1262800"/>
            <a:ext cx="6696125" cy="29655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7"/>
          <p:cNvSpPr txBox="1"/>
          <p:nvPr>
            <p:ph idx="1" type="body"/>
          </p:nvPr>
        </p:nvSpPr>
        <p:spPr>
          <a:xfrm>
            <a:off x="311700" y="1152475"/>
            <a:ext cx="4529700" cy="35196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b="1" i="1" lang="en"/>
              <a:t>Selection</a:t>
            </a:r>
            <a:r>
              <a:rPr lang="en"/>
              <a:t> -&gt; Struktur program untuk </a:t>
            </a:r>
            <a:r>
              <a:rPr lang="en">
                <a:highlight>
                  <a:srgbClr val="D9EAD3"/>
                </a:highlight>
              </a:rPr>
              <a:t>memilih langkah</a:t>
            </a:r>
            <a:r>
              <a:rPr lang="en"/>
              <a:t> yang akan dikerjakan berdasarkan </a:t>
            </a:r>
            <a:r>
              <a:rPr lang="en">
                <a:highlight>
                  <a:srgbClr val="CFE2F3"/>
                </a:highlight>
              </a:rPr>
              <a:t>kondisi tertentu</a:t>
            </a:r>
            <a:r>
              <a:rPr lang="en"/>
              <a:t>.</a:t>
            </a:r>
            <a:endParaRPr/>
          </a:p>
          <a:p>
            <a:pPr indent="-342900" lvl="0" marL="457200" rtl="0" algn="l">
              <a:spcBef>
                <a:spcPts val="0"/>
              </a:spcBef>
              <a:spcAft>
                <a:spcPts val="0"/>
              </a:spcAft>
              <a:buSzPts val="1800"/>
              <a:buChar char="●"/>
            </a:pPr>
            <a:r>
              <a:rPr lang="en"/>
              <a:t>Struktur seleksi pada bahasa pemrograman menggunakan blok kode </a:t>
            </a:r>
            <a:r>
              <a:rPr b="1" i="1" lang="en"/>
              <a:t>IF</a:t>
            </a:r>
            <a:r>
              <a:rPr lang="en"/>
              <a:t>, </a:t>
            </a:r>
            <a:r>
              <a:rPr b="1" i="1" lang="en"/>
              <a:t>IF/ELSE</a:t>
            </a:r>
            <a:r>
              <a:rPr lang="en"/>
              <a:t>, </a:t>
            </a:r>
            <a:r>
              <a:rPr b="1" i="1" lang="en"/>
              <a:t>ELSE IF</a:t>
            </a:r>
            <a:r>
              <a:rPr lang="en"/>
              <a:t>, </a:t>
            </a:r>
            <a:r>
              <a:rPr b="1" i="1" lang="en"/>
              <a:t>SWITCH/CASE</a:t>
            </a:r>
            <a:r>
              <a:rPr i="1" lang="en"/>
              <a:t>.</a:t>
            </a:r>
            <a:endParaRPr i="1"/>
          </a:p>
        </p:txBody>
      </p:sp>
      <p:sp>
        <p:nvSpPr>
          <p:cNvPr id="79" name="Google Shape;79;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Selection/Percabangan</a:t>
            </a:r>
            <a:endParaRPr/>
          </a:p>
        </p:txBody>
      </p:sp>
      <p:pic>
        <p:nvPicPr>
          <p:cNvPr id="80" name="Google Shape;80;p17"/>
          <p:cNvPicPr preferRelativeResize="0"/>
          <p:nvPr/>
        </p:nvPicPr>
        <p:blipFill>
          <a:blip r:embed="rId3">
            <a:alphaModFix/>
          </a:blip>
          <a:stretch>
            <a:fillRect/>
          </a:stretch>
        </p:blipFill>
        <p:spPr>
          <a:xfrm>
            <a:off x="5052750" y="477425"/>
            <a:ext cx="3322811" cy="382097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8"/>
          <p:cNvSpPr txBox="1"/>
          <p:nvPr>
            <p:ph idx="1" type="body"/>
          </p:nvPr>
        </p:nvSpPr>
        <p:spPr>
          <a:xfrm>
            <a:off x="311700" y="1152475"/>
            <a:ext cx="4529700" cy="2694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Pemilihan langkah dan perulangan dilakukan dengan </a:t>
            </a:r>
            <a:r>
              <a:rPr b="1" i="1" lang="en"/>
              <a:t>jump</a:t>
            </a:r>
            <a:r>
              <a:rPr lang="en"/>
              <a:t> atau </a:t>
            </a:r>
            <a:r>
              <a:rPr b="1" i="1" lang="en"/>
              <a:t>goto</a:t>
            </a:r>
            <a:r>
              <a:rPr i="1" lang="en"/>
              <a:t>.</a:t>
            </a:r>
            <a:endParaRPr i="1"/>
          </a:p>
          <a:p>
            <a:pPr indent="-342900" lvl="0" marL="457200" rtl="0" algn="l">
              <a:spcBef>
                <a:spcPts val="0"/>
              </a:spcBef>
              <a:spcAft>
                <a:spcPts val="0"/>
              </a:spcAft>
              <a:buSzPts val="1800"/>
              <a:buChar char="●"/>
            </a:pPr>
            <a:r>
              <a:rPr lang="en"/>
              <a:t>Alur program menjadi lompat-lompat ke sana kemari, sehingga kode sulit dibaca dan dipahami.</a:t>
            </a:r>
            <a:endParaRPr/>
          </a:p>
          <a:p>
            <a:pPr indent="-342900" lvl="0" marL="457200" rtl="0" algn="l">
              <a:spcBef>
                <a:spcPts val="0"/>
              </a:spcBef>
              <a:spcAft>
                <a:spcPts val="0"/>
              </a:spcAft>
              <a:buSzPts val="1800"/>
              <a:buChar char="●"/>
            </a:pPr>
            <a:r>
              <a:rPr lang="en"/>
              <a:t>Maka dibuatlah blok </a:t>
            </a:r>
            <a:r>
              <a:rPr b="1" i="1" lang="en"/>
              <a:t>if/else</a:t>
            </a:r>
            <a:r>
              <a:rPr lang="en"/>
              <a:t> untuk memudahkan</a:t>
            </a:r>
            <a:endParaRPr/>
          </a:p>
        </p:txBody>
      </p:sp>
      <p:sp>
        <p:nvSpPr>
          <p:cNvPr id="86" name="Google Shape;86;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Dulu sebelum ada </a:t>
            </a:r>
            <a:r>
              <a:rPr lang="en">
                <a:highlight>
                  <a:srgbClr val="D9EAD3"/>
                </a:highlight>
              </a:rPr>
              <a:t>if/else</a:t>
            </a:r>
            <a:r>
              <a:rPr lang="en"/>
              <a:t>, </a:t>
            </a:r>
            <a:r>
              <a:rPr lang="en">
                <a:highlight>
                  <a:srgbClr val="D9EAD3"/>
                </a:highlight>
              </a:rPr>
              <a:t>for</a:t>
            </a:r>
            <a:r>
              <a:rPr lang="en"/>
              <a:t>, dan </a:t>
            </a:r>
            <a:r>
              <a:rPr lang="en">
                <a:highlight>
                  <a:srgbClr val="D9EAD3"/>
                </a:highlight>
              </a:rPr>
              <a:t>while</a:t>
            </a:r>
            <a:r>
              <a:rPr lang="en"/>
              <a:t>…</a:t>
            </a:r>
            <a:endParaRPr/>
          </a:p>
        </p:txBody>
      </p:sp>
      <p:pic>
        <p:nvPicPr>
          <p:cNvPr id="87" name="Google Shape;87;p18"/>
          <p:cNvPicPr preferRelativeResize="0"/>
          <p:nvPr/>
        </p:nvPicPr>
        <p:blipFill>
          <a:blip r:embed="rId3">
            <a:alphaModFix/>
          </a:blip>
          <a:stretch>
            <a:fillRect/>
          </a:stretch>
        </p:blipFill>
        <p:spPr>
          <a:xfrm>
            <a:off x="4704450" y="1118525"/>
            <a:ext cx="4309249" cy="3663900"/>
          </a:xfrm>
          <a:prstGeom prst="rect">
            <a:avLst/>
          </a:prstGeom>
          <a:noFill/>
          <a:ln>
            <a:noFill/>
          </a:ln>
        </p:spPr>
      </p:pic>
      <p:sp>
        <p:nvSpPr>
          <p:cNvPr id="88" name="Google Shape;88;p18"/>
          <p:cNvSpPr txBox="1"/>
          <p:nvPr/>
        </p:nvSpPr>
        <p:spPr>
          <a:xfrm>
            <a:off x="4627700" y="3731100"/>
            <a:ext cx="5010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2"/>
                </a:solidFill>
              </a:rPr>
              <a:t>😵‍💫</a:t>
            </a:r>
            <a:endParaRPr sz="1800">
              <a:solidFill>
                <a:schemeClr val="dk2"/>
              </a:solidFill>
            </a:endParaRPr>
          </a:p>
        </p:txBody>
      </p:sp>
      <p:sp>
        <p:nvSpPr>
          <p:cNvPr id="89" name="Google Shape;89;p18"/>
          <p:cNvSpPr txBox="1"/>
          <p:nvPr/>
        </p:nvSpPr>
        <p:spPr>
          <a:xfrm>
            <a:off x="8221375" y="2110050"/>
            <a:ext cx="5010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2"/>
                </a:solidFill>
              </a:rPr>
              <a:t>🥴</a:t>
            </a:r>
            <a:endParaRPr sz="1800">
              <a:solidFill>
                <a:schemeClr val="dk2"/>
              </a:solidFill>
            </a:endParaRPr>
          </a:p>
        </p:txBody>
      </p:sp>
      <p:sp>
        <p:nvSpPr>
          <p:cNvPr id="90" name="Google Shape;90;p18"/>
          <p:cNvSpPr txBox="1"/>
          <p:nvPr/>
        </p:nvSpPr>
        <p:spPr>
          <a:xfrm>
            <a:off x="5308300" y="2110050"/>
            <a:ext cx="5010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2"/>
                </a:solidFill>
              </a:rPr>
              <a:t>🤨</a:t>
            </a:r>
            <a:endParaRPr sz="1800">
              <a:solidFill>
                <a:schemeClr val="dk2"/>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9"/>
          <p:cNvSpPr txBox="1"/>
          <p:nvPr>
            <p:ph type="title"/>
          </p:nvPr>
        </p:nvSpPr>
        <p:spPr>
          <a:xfrm>
            <a:off x="917100" y="1925250"/>
            <a:ext cx="7309800" cy="1293000"/>
          </a:xfrm>
          <a:prstGeom prst="rect">
            <a:avLst/>
          </a:prstGeom>
        </p:spPr>
        <p:txBody>
          <a:bodyPr anchorCtr="0" anchor="ctr" bIns="91425" lIns="91425" spcFirstLastPara="1" rIns="91425" wrap="square" tIns="91425">
            <a:spAutoFit/>
          </a:bodyPr>
          <a:lstStyle/>
          <a:p>
            <a:pPr indent="0" lvl="0" marL="0" rtl="0" algn="ctr">
              <a:spcBef>
                <a:spcPts val="0"/>
              </a:spcBef>
              <a:spcAft>
                <a:spcPts val="0"/>
              </a:spcAft>
              <a:buNone/>
            </a:pPr>
            <a:r>
              <a:rPr lang="en">
                <a:solidFill>
                  <a:schemeClr val="lt1"/>
                </a:solidFill>
              </a:rPr>
              <a:t>Struktur Percabangan </a:t>
            </a:r>
            <a:endParaRPr>
              <a:solidFill>
                <a:schemeClr val="lt1"/>
              </a:solidFill>
            </a:endParaRPr>
          </a:p>
          <a:p>
            <a:pPr indent="0" lvl="0" marL="0" rtl="0" algn="ctr">
              <a:spcBef>
                <a:spcPts val="0"/>
              </a:spcBef>
              <a:spcAft>
                <a:spcPts val="0"/>
              </a:spcAft>
              <a:buNone/>
            </a:pPr>
            <a:r>
              <a:rPr lang="en">
                <a:solidFill>
                  <a:schemeClr val="lt1"/>
                </a:solidFill>
              </a:rPr>
              <a:t>di JavaScript</a:t>
            </a:r>
            <a:endParaRPr>
              <a:solidFill>
                <a:schemeClr val="lt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20"/>
          <p:cNvSpPr txBox="1"/>
          <p:nvPr>
            <p:ph idx="1" type="body"/>
          </p:nvPr>
        </p:nvSpPr>
        <p:spPr>
          <a:xfrm>
            <a:off x="311700" y="1152475"/>
            <a:ext cx="4028700" cy="33573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Cuma </a:t>
            </a:r>
            <a:r>
              <a:rPr b="1" lang="en"/>
              <a:t>ada satu</a:t>
            </a:r>
            <a:r>
              <a:rPr lang="en"/>
              <a:t> pilihan alur</a:t>
            </a:r>
            <a:endParaRPr/>
          </a:p>
          <a:p>
            <a:pPr indent="-342900" lvl="0" marL="457200" rtl="0" algn="l">
              <a:spcBef>
                <a:spcPts val="1000"/>
              </a:spcBef>
              <a:spcAft>
                <a:spcPts val="0"/>
              </a:spcAft>
              <a:buSzPts val="1800"/>
              <a:buChar char="●"/>
            </a:pPr>
            <a:r>
              <a:rPr lang="en"/>
              <a:t>Jika kondisi benar, maka alur program di dalam </a:t>
            </a:r>
            <a:r>
              <a:rPr b="1" i="1" lang="en"/>
              <a:t>if </a:t>
            </a:r>
            <a:r>
              <a:rPr lang="en"/>
              <a:t>akan dijalankan.</a:t>
            </a:r>
            <a:endParaRPr/>
          </a:p>
          <a:p>
            <a:pPr indent="-342900" lvl="0" marL="457200" rtl="0" algn="l">
              <a:spcBef>
                <a:spcPts val="1000"/>
              </a:spcBef>
              <a:spcAft>
                <a:spcPts val="1000"/>
              </a:spcAft>
              <a:buSzPts val="1800"/>
              <a:buChar char="●"/>
            </a:pPr>
            <a:r>
              <a:rPr lang="en"/>
              <a:t>Jika kondisi salah, maka alur program di dalam if akan dilewati (skip).</a:t>
            </a:r>
            <a:endParaRPr/>
          </a:p>
        </p:txBody>
      </p:sp>
      <p:sp>
        <p:nvSpPr>
          <p:cNvPr id="101" name="Google Shape;101;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388620" lvl="0" marL="457200" rtl="0" algn="l">
              <a:spcBef>
                <a:spcPts val="0"/>
              </a:spcBef>
              <a:spcAft>
                <a:spcPts val="0"/>
              </a:spcAft>
              <a:buSzPct val="100000"/>
              <a:buAutoNum type="arabicPeriod"/>
            </a:pPr>
            <a:r>
              <a:rPr lang="en"/>
              <a:t>Struktur IF</a:t>
            </a:r>
            <a:endParaRPr/>
          </a:p>
        </p:txBody>
      </p:sp>
      <p:pic>
        <p:nvPicPr>
          <p:cNvPr id="102" name="Google Shape;102;p20"/>
          <p:cNvPicPr preferRelativeResize="0"/>
          <p:nvPr/>
        </p:nvPicPr>
        <p:blipFill>
          <a:blip r:embed="rId3">
            <a:alphaModFix/>
          </a:blip>
          <a:stretch>
            <a:fillRect/>
          </a:stretch>
        </p:blipFill>
        <p:spPr>
          <a:xfrm>
            <a:off x="4124225" y="357773"/>
            <a:ext cx="4850275" cy="421567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388620" lvl="0" marL="457200" rtl="0" algn="l">
              <a:spcBef>
                <a:spcPts val="0"/>
              </a:spcBef>
              <a:spcAft>
                <a:spcPts val="0"/>
              </a:spcAft>
              <a:buSzPct val="100000"/>
              <a:buAutoNum type="arabicPeriod"/>
            </a:pPr>
            <a:r>
              <a:rPr lang="en"/>
              <a:t>Struktur IF</a:t>
            </a:r>
            <a:endParaRPr/>
          </a:p>
        </p:txBody>
      </p:sp>
      <p:pic>
        <p:nvPicPr>
          <p:cNvPr id="108" name="Google Shape;108;p21"/>
          <p:cNvPicPr preferRelativeResize="0"/>
          <p:nvPr/>
        </p:nvPicPr>
        <p:blipFill>
          <a:blip r:embed="rId3">
            <a:alphaModFix/>
          </a:blip>
          <a:stretch>
            <a:fillRect/>
          </a:stretch>
        </p:blipFill>
        <p:spPr>
          <a:xfrm>
            <a:off x="1223225" y="348263"/>
            <a:ext cx="6383000" cy="444697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